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11"/>
  </p:notesMasterIdLst>
  <p:sldIdLst>
    <p:sldId id="256" r:id="rId3"/>
    <p:sldId id="285" r:id="rId4"/>
    <p:sldId id="257" r:id="rId5"/>
    <p:sldId id="282" r:id="rId6"/>
    <p:sldId id="263" r:id="rId7"/>
    <p:sldId id="284" r:id="rId8"/>
    <p:sldId id="265" r:id="rId9"/>
    <p:sldId id="266" r:id="rId10"/>
  </p:sldIdLst>
  <p:sldSz cx="9144000" cy="5143500" type="screen16x9"/>
  <p:notesSz cx="6858000" cy="9144000"/>
  <p:embeddedFontLst>
    <p:embeddedFont>
      <p:font typeface="Assistant" pitchFamily="2" charset="-79"/>
      <p:regular r:id="rId12"/>
      <p:bold r:id="rId13"/>
    </p:embeddedFont>
    <p:embeddedFont>
      <p:font typeface="Assistant Light" pitchFamily="2" charset="-79"/>
      <p:regular r:id="rId14"/>
    </p:embeddedFont>
    <p:embeddedFont>
      <p:font typeface="DM Sans" pitchFamily="2" charset="0"/>
      <p:regular r:id="rId15"/>
      <p:bold r:id="rId16"/>
      <p:italic r:id="rId17"/>
      <p:boldItalic r:id="rId18"/>
    </p:embeddedFont>
    <p:embeddedFont>
      <p:font typeface="Figtree SemiBold" panose="020B0604020202020204" charset="0"/>
      <p:regular r:id="rId19"/>
      <p:bold r:id="rId20"/>
      <p:italic r:id="rId21"/>
      <p:boldItalic r:id="rId22"/>
    </p:embeddedFont>
    <p:embeddedFont>
      <p:font typeface="Nunito Light" pitchFamily="2" charset="0"/>
      <p:regular r:id="rId23"/>
      <p: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9C7202-F306-33CF-D4C9-9A45E35C6AC9}" v="541" dt="2025-02-17T20:59:33.489"/>
    <p1510:client id="{5CCAF994-1721-2099-A9ED-96DA1CE675FC}" v="664" dt="2025-02-19T00:10:35.976"/>
  </p1510:revLst>
</p1510:revInfo>
</file>

<file path=ppt/tableStyles.xml><?xml version="1.0" encoding="utf-8"?>
<a:tblStyleLst xmlns:a="http://schemas.openxmlformats.org/drawingml/2006/main" def="{CDC7B2BC-D2AB-45D7-A0B2-3FDD0C89AF51}">
  <a:tblStyle styleId="{CDC7B2BC-D2AB-45D7-A0B2-3FDD0C89AF5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10.fntdata"/><Relationship Id="rId7" Type="http://schemas.openxmlformats.org/officeDocument/2006/relationships/slide" Target="slides/slide5.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5.fntdata"/><Relationship Id="rId20" Type="http://schemas.openxmlformats.org/officeDocument/2006/relationships/font" Target="fonts/font9.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3.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a:extLst>
            <a:ext uri="{FF2B5EF4-FFF2-40B4-BE49-F238E27FC236}">
              <a16:creationId xmlns:a16="http://schemas.microsoft.com/office/drawing/2014/main" id="{07512FAF-2594-0F97-8627-C2D7FC152ED8}"/>
            </a:ext>
          </a:extLst>
        </p:cNvPr>
        <p:cNvGrpSpPr/>
        <p:nvPr/>
      </p:nvGrpSpPr>
      <p:grpSpPr>
        <a:xfrm>
          <a:off x="0" y="0"/>
          <a:ext cx="0" cy="0"/>
          <a:chOff x="0" y="0"/>
          <a:chExt cx="0" cy="0"/>
        </a:xfrm>
      </p:grpSpPr>
      <p:sp>
        <p:nvSpPr>
          <p:cNvPr id="881" name="Google Shape;881;g284bba1e45c_0_332:notes">
            <a:extLst>
              <a:ext uri="{FF2B5EF4-FFF2-40B4-BE49-F238E27FC236}">
                <a16:creationId xmlns:a16="http://schemas.microsoft.com/office/drawing/2014/main" id="{A59FD1A1-6731-F332-6AB6-6DFFC9F7E38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284bba1e45c_0_332:notes">
            <a:extLst>
              <a:ext uri="{FF2B5EF4-FFF2-40B4-BE49-F238E27FC236}">
                <a16:creationId xmlns:a16="http://schemas.microsoft.com/office/drawing/2014/main" id="{8A08F3A3-3373-AA43-7A79-E52DE168A7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0218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284bba1e45c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284bba1e45c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84bba1e45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84bba1e45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84bba1e45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84bba1e45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84bba1e45c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84bba1e45c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rot="5400000">
            <a:off x="820475" y="-3148401"/>
            <a:ext cx="7333600" cy="9288400"/>
            <a:chOff x="992698" y="-3"/>
            <a:chExt cx="4102025" cy="5143933"/>
          </a:xfrm>
        </p:grpSpPr>
        <p:pic>
          <p:nvPicPr>
            <p:cNvPr id="10" name="Google Shape;10;p2"/>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1" name="Google Shape;11;p2"/>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2" name="Google Shape;12;p2"/>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3" name="Google Shape;13;p2"/>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grpSp>
      <p:sp>
        <p:nvSpPr>
          <p:cNvPr id="14" name="Google Shape;14;p2"/>
          <p:cNvSpPr txBox="1">
            <a:spLocks noGrp="1"/>
          </p:cNvSpPr>
          <p:nvPr>
            <p:ph type="ctrTitle"/>
          </p:nvPr>
        </p:nvSpPr>
        <p:spPr>
          <a:xfrm>
            <a:off x="713225" y="919663"/>
            <a:ext cx="4382100" cy="2608800"/>
          </a:xfrm>
          <a:prstGeom prst="rect">
            <a:avLst/>
          </a:prstGeom>
        </p:spPr>
        <p:txBody>
          <a:bodyPr spcFirstLastPara="1" wrap="square" lIns="91425" tIns="91425" rIns="91425" bIns="91425" anchor="b" anchorCtr="0">
            <a:noAutofit/>
          </a:bodyPr>
          <a:lstStyle>
            <a:lvl1pPr lvl="0" algn="l">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713225" y="3620063"/>
            <a:ext cx="2191500" cy="677100"/>
          </a:xfrm>
          <a:prstGeom prst="rect">
            <a:avLst/>
          </a:prstGeom>
          <a:noFill/>
        </p:spPr>
        <p:txBody>
          <a:bodyPr spcFirstLastPara="1" wrap="square" lIns="91425" tIns="91425" rIns="91425" bIns="91425" anchor="t" anchorCtr="0">
            <a:noAutofit/>
          </a:bodyPr>
          <a:lstStyle>
            <a:lvl1pPr lvl="0">
              <a:spcBef>
                <a:spcPts val="0"/>
              </a:spcBef>
              <a:spcAft>
                <a:spcPts val="0"/>
              </a:spcAft>
              <a:buClr>
                <a:schemeClr val="dk1"/>
              </a:buClr>
              <a:buSzPts val="1400"/>
              <a:buNone/>
              <a:defRPr sz="1600"/>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16" name="Google Shape;16;p2"/>
          <p:cNvSpPr>
            <a:spLocks noGrp="1"/>
          </p:cNvSpPr>
          <p:nvPr>
            <p:ph type="pic" idx="2"/>
          </p:nvPr>
        </p:nvSpPr>
        <p:spPr>
          <a:xfrm flipH="1">
            <a:off x="5729953" y="-14250"/>
            <a:ext cx="3434100" cy="51720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8"/>
        <p:cNvGrpSpPr/>
        <p:nvPr/>
      </p:nvGrpSpPr>
      <p:grpSpPr>
        <a:xfrm>
          <a:off x="0" y="0"/>
          <a:ext cx="0" cy="0"/>
          <a:chOff x="0" y="0"/>
          <a:chExt cx="0" cy="0"/>
        </a:xfrm>
      </p:grpSpPr>
      <p:grpSp>
        <p:nvGrpSpPr>
          <p:cNvPr id="89" name="Google Shape;89;p11"/>
          <p:cNvGrpSpPr/>
          <p:nvPr/>
        </p:nvGrpSpPr>
        <p:grpSpPr>
          <a:xfrm rot="5400000" flipH="1">
            <a:off x="818973" y="-1243401"/>
            <a:ext cx="7333600" cy="9288400"/>
            <a:chOff x="992698" y="-3"/>
            <a:chExt cx="4102025" cy="5143933"/>
          </a:xfrm>
        </p:grpSpPr>
        <p:pic>
          <p:nvPicPr>
            <p:cNvPr id="90" name="Google Shape;90;p11"/>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91" name="Google Shape;91;p11"/>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92" name="Google Shape;92;p11"/>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93" name="Google Shape;93;p11"/>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94" name="Google Shape;94;p11"/>
          <p:cNvSpPr txBox="1">
            <a:spLocks noGrp="1"/>
          </p:cNvSpPr>
          <p:nvPr>
            <p:ph type="title" hasCustomPrompt="1"/>
          </p:nvPr>
        </p:nvSpPr>
        <p:spPr>
          <a:xfrm>
            <a:off x="716925" y="1811602"/>
            <a:ext cx="4449600" cy="966600"/>
          </a:xfrm>
          <a:prstGeom prst="rect">
            <a:avLst/>
          </a:prstGeom>
        </p:spPr>
        <p:txBody>
          <a:bodyPr spcFirstLastPara="1" wrap="square" lIns="91425" tIns="91425" rIns="91425" bIns="91425" anchor="b" anchorCtr="0">
            <a:noAutofit/>
          </a:bodyPr>
          <a:lstStyle>
            <a:lvl1pPr marL="0" marR="0" lvl="0" indent="0" rtl="0">
              <a:lnSpc>
                <a:spcPct val="100000"/>
              </a:lnSpc>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5" name="Google Shape;95;p11"/>
          <p:cNvSpPr txBox="1">
            <a:spLocks noGrp="1"/>
          </p:cNvSpPr>
          <p:nvPr>
            <p:ph type="subTitle" idx="1"/>
          </p:nvPr>
        </p:nvSpPr>
        <p:spPr>
          <a:xfrm>
            <a:off x="716921" y="2720588"/>
            <a:ext cx="44496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96" name="Google Shape;96;p11"/>
          <p:cNvSpPr>
            <a:spLocks noGrp="1"/>
          </p:cNvSpPr>
          <p:nvPr>
            <p:ph type="pic" idx="2"/>
          </p:nvPr>
        </p:nvSpPr>
        <p:spPr>
          <a:xfrm flipH="1">
            <a:off x="5727454" y="-14250"/>
            <a:ext cx="3434100" cy="51720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8"/>
        <p:cNvGrpSpPr/>
        <p:nvPr/>
      </p:nvGrpSpPr>
      <p:grpSpPr>
        <a:xfrm>
          <a:off x="0" y="0"/>
          <a:ext cx="0" cy="0"/>
          <a:chOff x="0" y="0"/>
          <a:chExt cx="0" cy="0"/>
        </a:xfrm>
      </p:grpSpPr>
      <p:grpSp>
        <p:nvGrpSpPr>
          <p:cNvPr id="99" name="Google Shape;99;p13"/>
          <p:cNvGrpSpPr/>
          <p:nvPr/>
        </p:nvGrpSpPr>
        <p:grpSpPr>
          <a:xfrm rot="5400000">
            <a:off x="905200" y="-1243401"/>
            <a:ext cx="7333600" cy="9288400"/>
            <a:chOff x="992698" y="-3"/>
            <a:chExt cx="4102025" cy="5143933"/>
          </a:xfrm>
        </p:grpSpPr>
        <p:pic>
          <p:nvPicPr>
            <p:cNvPr id="100" name="Google Shape;100;p13"/>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01" name="Google Shape;101;p13"/>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02" name="Google Shape;102;p13"/>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03" name="Google Shape;103;p13"/>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grpSp>
      <p:sp>
        <p:nvSpPr>
          <p:cNvPr id="104" name="Google Shape;10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 name="Google Shape;105;p13"/>
          <p:cNvSpPr txBox="1">
            <a:spLocks noGrp="1"/>
          </p:cNvSpPr>
          <p:nvPr>
            <p:ph type="subTitle" idx="1"/>
          </p:nvPr>
        </p:nvSpPr>
        <p:spPr>
          <a:xfrm>
            <a:off x="2208473" y="1495166"/>
            <a:ext cx="22311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6" name="Google Shape;106;p13"/>
          <p:cNvSpPr txBox="1">
            <a:spLocks noGrp="1"/>
          </p:cNvSpPr>
          <p:nvPr>
            <p:ph type="subTitle" idx="2"/>
          </p:nvPr>
        </p:nvSpPr>
        <p:spPr>
          <a:xfrm>
            <a:off x="5638108" y="1495178"/>
            <a:ext cx="22311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7" name="Google Shape;107;p13"/>
          <p:cNvSpPr txBox="1">
            <a:spLocks noGrp="1"/>
          </p:cNvSpPr>
          <p:nvPr>
            <p:ph type="subTitle" idx="3"/>
          </p:nvPr>
        </p:nvSpPr>
        <p:spPr>
          <a:xfrm>
            <a:off x="5638108" y="2625216"/>
            <a:ext cx="22311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8" name="Google Shape;108;p13"/>
          <p:cNvSpPr txBox="1">
            <a:spLocks noGrp="1"/>
          </p:cNvSpPr>
          <p:nvPr>
            <p:ph type="subTitle" idx="4"/>
          </p:nvPr>
        </p:nvSpPr>
        <p:spPr>
          <a:xfrm>
            <a:off x="2208473" y="2625216"/>
            <a:ext cx="22311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9" name="Google Shape;109;p13"/>
          <p:cNvSpPr txBox="1">
            <a:spLocks noGrp="1"/>
          </p:cNvSpPr>
          <p:nvPr>
            <p:ph type="title" idx="5" hasCustomPrompt="1"/>
          </p:nvPr>
        </p:nvSpPr>
        <p:spPr>
          <a:xfrm>
            <a:off x="1297892" y="1487550"/>
            <a:ext cx="731400" cy="365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6" hasCustomPrompt="1"/>
          </p:nvPr>
        </p:nvSpPr>
        <p:spPr>
          <a:xfrm>
            <a:off x="4731212" y="2640550"/>
            <a:ext cx="731400" cy="365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7" hasCustomPrompt="1"/>
          </p:nvPr>
        </p:nvSpPr>
        <p:spPr>
          <a:xfrm>
            <a:off x="4731212" y="1487550"/>
            <a:ext cx="731400" cy="365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title" idx="8" hasCustomPrompt="1"/>
          </p:nvPr>
        </p:nvSpPr>
        <p:spPr>
          <a:xfrm>
            <a:off x="1297892" y="2640550"/>
            <a:ext cx="731400" cy="365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subTitle" idx="9"/>
          </p:nvPr>
        </p:nvSpPr>
        <p:spPr>
          <a:xfrm>
            <a:off x="5638108" y="3755266"/>
            <a:ext cx="22311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4" name="Google Shape;114;p13"/>
          <p:cNvSpPr txBox="1">
            <a:spLocks noGrp="1"/>
          </p:cNvSpPr>
          <p:nvPr>
            <p:ph type="subTitle" idx="13"/>
          </p:nvPr>
        </p:nvSpPr>
        <p:spPr>
          <a:xfrm>
            <a:off x="2208473" y="3755266"/>
            <a:ext cx="22311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5" name="Google Shape;115;p13"/>
          <p:cNvSpPr txBox="1">
            <a:spLocks noGrp="1"/>
          </p:cNvSpPr>
          <p:nvPr>
            <p:ph type="title" idx="14" hasCustomPrompt="1"/>
          </p:nvPr>
        </p:nvSpPr>
        <p:spPr>
          <a:xfrm>
            <a:off x="4731212" y="3770600"/>
            <a:ext cx="731400" cy="365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3"/>
          <p:cNvSpPr txBox="1">
            <a:spLocks noGrp="1"/>
          </p:cNvSpPr>
          <p:nvPr>
            <p:ph type="title" idx="15" hasCustomPrompt="1"/>
          </p:nvPr>
        </p:nvSpPr>
        <p:spPr>
          <a:xfrm>
            <a:off x="1297892" y="3770600"/>
            <a:ext cx="731400" cy="365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a:spLocks noGrp="1"/>
          </p:cNvSpPr>
          <p:nvPr>
            <p:ph type="subTitle" idx="16"/>
          </p:nvPr>
        </p:nvSpPr>
        <p:spPr>
          <a:xfrm>
            <a:off x="2208473" y="1318829"/>
            <a:ext cx="22311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8" name="Google Shape;118;p13"/>
          <p:cNvSpPr txBox="1">
            <a:spLocks noGrp="1"/>
          </p:cNvSpPr>
          <p:nvPr>
            <p:ph type="subTitle" idx="17"/>
          </p:nvPr>
        </p:nvSpPr>
        <p:spPr>
          <a:xfrm>
            <a:off x="5638108" y="1318836"/>
            <a:ext cx="22311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9" name="Google Shape;119;p13"/>
          <p:cNvSpPr txBox="1">
            <a:spLocks noGrp="1"/>
          </p:cNvSpPr>
          <p:nvPr>
            <p:ph type="subTitle" idx="18"/>
          </p:nvPr>
        </p:nvSpPr>
        <p:spPr>
          <a:xfrm>
            <a:off x="5638108" y="2448886"/>
            <a:ext cx="22311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0" name="Google Shape;120;p13"/>
          <p:cNvSpPr txBox="1">
            <a:spLocks noGrp="1"/>
          </p:cNvSpPr>
          <p:nvPr>
            <p:ph type="subTitle" idx="19"/>
          </p:nvPr>
        </p:nvSpPr>
        <p:spPr>
          <a:xfrm>
            <a:off x="2208473" y="2448879"/>
            <a:ext cx="22311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1" name="Google Shape;121;p13"/>
          <p:cNvSpPr txBox="1">
            <a:spLocks noGrp="1"/>
          </p:cNvSpPr>
          <p:nvPr>
            <p:ph type="subTitle" idx="20"/>
          </p:nvPr>
        </p:nvSpPr>
        <p:spPr>
          <a:xfrm>
            <a:off x="5638108" y="3578929"/>
            <a:ext cx="22311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2" name="Google Shape;122;p13"/>
          <p:cNvSpPr txBox="1">
            <a:spLocks noGrp="1"/>
          </p:cNvSpPr>
          <p:nvPr>
            <p:ph type="subTitle" idx="21"/>
          </p:nvPr>
        </p:nvSpPr>
        <p:spPr>
          <a:xfrm>
            <a:off x="2208473" y="3578929"/>
            <a:ext cx="22311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cxnSp>
        <p:nvCxnSpPr>
          <p:cNvPr id="123" name="Google Shape;123;p13"/>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4"/>
        <p:cNvGrpSpPr/>
        <p:nvPr/>
      </p:nvGrpSpPr>
      <p:grpSpPr>
        <a:xfrm>
          <a:off x="0" y="0"/>
          <a:ext cx="0" cy="0"/>
          <a:chOff x="0" y="0"/>
          <a:chExt cx="0" cy="0"/>
        </a:xfrm>
      </p:grpSpPr>
      <p:grpSp>
        <p:nvGrpSpPr>
          <p:cNvPr id="125" name="Google Shape;125;p14"/>
          <p:cNvGrpSpPr/>
          <p:nvPr/>
        </p:nvGrpSpPr>
        <p:grpSpPr>
          <a:xfrm rot="-5400000">
            <a:off x="818973" y="-1243401"/>
            <a:ext cx="7333600" cy="9288400"/>
            <a:chOff x="992698" y="-3"/>
            <a:chExt cx="4102025" cy="5143933"/>
          </a:xfrm>
        </p:grpSpPr>
        <p:pic>
          <p:nvPicPr>
            <p:cNvPr id="126" name="Google Shape;126;p14"/>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27" name="Google Shape;127;p14"/>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28" name="Google Shape;128;p14"/>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29" name="Google Shape;129;p14"/>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grpSp>
        <p:nvGrpSpPr>
          <p:cNvPr id="130" name="Google Shape;130;p14"/>
          <p:cNvGrpSpPr/>
          <p:nvPr/>
        </p:nvGrpSpPr>
        <p:grpSpPr>
          <a:xfrm rot="-5400000">
            <a:off x="818973" y="-862401"/>
            <a:ext cx="7333600" cy="9288400"/>
            <a:chOff x="992698" y="-3"/>
            <a:chExt cx="4102025" cy="5143933"/>
          </a:xfrm>
        </p:grpSpPr>
        <p:pic>
          <p:nvPicPr>
            <p:cNvPr id="131" name="Google Shape;131;p14"/>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32" name="Google Shape;132;p14"/>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33" name="Google Shape;133;p14"/>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34" name="Google Shape;134;p14"/>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135" name="Google Shape;135;p14"/>
          <p:cNvSpPr>
            <a:spLocks noGrp="1"/>
          </p:cNvSpPr>
          <p:nvPr>
            <p:ph type="pic" idx="2"/>
          </p:nvPr>
        </p:nvSpPr>
        <p:spPr>
          <a:xfrm flipH="1">
            <a:off x="-97850" y="-14251"/>
            <a:ext cx="3434100" cy="5172000"/>
          </a:xfrm>
          <a:prstGeom prst="rect">
            <a:avLst/>
          </a:prstGeom>
          <a:noFill/>
          <a:ln>
            <a:noFill/>
          </a:ln>
        </p:spPr>
      </p:sp>
      <p:grpSp>
        <p:nvGrpSpPr>
          <p:cNvPr id="136" name="Google Shape;136;p14"/>
          <p:cNvGrpSpPr/>
          <p:nvPr/>
        </p:nvGrpSpPr>
        <p:grpSpPr>
          <a:xfrm>
            <a:off x="1556750" y="-265299"/>
            <a:ext cx="5928976" cy="5409350"/>
            <a:chOff x="992699" y="1"/>
            <a:chExt cx="5928976" cy="5143924"/>
          </a:xfrm>
        </p:grpSpPr>
        <p:pic>
          <p:nvPicPr>
            <p:cNvPr id="137" name="Google Shape;137;p14"/>
            <p:cNvPicPr preferRelativeResize="0"/>
            <p:nvPr/>
          </p:nvPicPr>
          <p:blipFill>
            <a:blip r:embed="rId2">
              <a:alphaModFix/>
            </a:blip>
            <a:stretch>
              <a:fillRect/>
            </a:stretch>
          </p:blipFill>
          <p:spPr>
            <a:xfrm rot="5400000">
              <a:off x="1385225" y="-392525"/>
              <a:ext cx="5143924" cy="5928976"/>
            </a:xfrm>
            <a:prstGeom prst="rect">
              <a:avLst/>
            </a:prstGeom>
            <a:noFill/>
            <a:ln>
              <a:noFill/>
            </a:ln>
          </p:spPr>
        </p:pic>
        <p:pic>
          <p:nvPicPr>
            <p:cNvPr id="138" name="Google Shape;138;p14"/>
            <p:cNvPicPr preferRelativeResize="0"/>
            <p:nvPr/>
          </p:nvPicPr>
          <p:blipFill>
            <a:blip r:embed="rId2">
              <a:alphaModFix/>
            </a:blip>
            <a:stretch>
              <a:fillRect/>
            </a:stretch>
          </p:blipFill>
          <p:spPr>
            <a:xfrm rot="5400000">
              <a:off x="1385225" y="-392525"/>
              <a:ext cx="5143924" cy="5928976"/>
            </a:xfrm>
            <a:prstGeom prst="rect">
              <a:avLst/>
            </a:prstGeom>
            <a:noFill/>
            <a:ln>
              <a:noFill/>
            </a:ln>
          </p:spPr>
        </p:pic>
        <p:pic>
          <p:nvPicPr>
            <p:cNvPr id="139" name="Google Shape;139;p14"/>
            <p:cNvPicPr preferRelativeResize="0"/>
            <p:nvPr/>
          </p:nvPicPr>
          <p:blipFill>
            <a:blip r:embed="rId2">
              <a:alphaModFix/>
            </a:blip>
            <a:stretch>
              <a:fillRect/>
            </a:stretch>
          </p:blipFill>
          <p:spPr>
            <a:xfrm rot="5400000">
              <a:off x="1385225" y="-392525"/>
              <a:ext cx="5143924" cy="5928976"/>
            </a:xfrm>
            <a:prstGeom prst="rect">
              <a:avLst/>
            </a:prstGeom>
            <a:noFill/>
            <a:ln>
              <a:noFill/>
            </a:ln>
          </p:spPr>
        </p:pic>
        <p:pic>
          <p:nvPicPr>
            <p:cNvPr id="140" name="Google Shape;140;p14"/>
            <p:cNvPicPr preferRelativeResize="0"/>
            <p:nvPr/>
          </p:nvPicPr>
          <p:blipFill>
            <a:blip r:embed="rId2">
              <a:alphaModFix/>
            </a:blip>
            <a:stretch>
              <a:fillRect/>
            </a:stretch>
          </p:blipFill>
          <p:spPr>
            <a:xfrm rot="5400000">
              <a:off x="1385225" y="-392525"/>
              <a:ext cx="5143924" cy="5928976"/>
            </a:xfrm>
            <a:prstGeom prst="rect">
              <a:avLst/>
            </a:prstGeom>
            <a:noFill/>
            <a:ln>
              <a:noFill/>
            </a:ln>
          </p:spPr>
        </p:pic>
      </p:grpSp>
      <p:sp>
        <p:nvSpPr>
          <p:cNvPr id="141" name="Google Shape;141;p14"/>
          <p:cNvSpPr txBox="1">
            <a:spLocks noGrp="1"/>
          </p:cNvSpPr>
          <p:nvPr>
            <p:ph type="title"/>
          </p:nvPr>
        </p:nvSpPr>
        <p:spPr>
          <a:xfrm>
            <a:off x="3614600" y="3369850"/>
            <a:ext cx="4572600" cy="5487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42" name="Google Shape;142;p14"/>
          <p:cNvSpPr txBox="1">
            <a:spLocks noGrp="1"/>
          </p:cNvSpPr>
          <p:nvPr>
            <p:ph type="subTitle" idx="1"/>
          </p:nvPr>
        </p:nvSpPr>
        <p:spPr>
          <a:xfrm>
            <a:off x="3614600" y="1224950"/>
            <a:ext cx="4572600" cy="219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8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cxnSp>
        <p:nvCxnSpPr>
          <p:cNvPr id="143" name="Google Shape;143;p14"/>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44"/>
        <p:cNvGrpSpPr/>
        <p:nvPr/>
      </p:nvGrpSpPr>
      <p:grpSpPr>
        <a:xfrm>
          <a:off x="0" y="0"/>
          <a:ext cx="0" cy="0"/>
          <a:chOff x="0" y="0"/>
          <a:chExt cx="0" cy="0"/>
        </a:xfrm>
      </p:grpSpPr>
      <p:grpSp>
        <p:nvGrpSpPr>
          <p:cNvPr id="145" name="Google Shape;145;p15"/>
          <p:cNvGrpSpPr/>
          <p:nvPr/>
        </p:nvGrpSpPr>
        <p:grpSpPr>
          <a:xfrm rot="-5400000">
            <a:off x="818973" y="-1243401"/>
            <a:ext cx="7333600" cy="9288400"/>
            <a:chOff x="992698" y="-3"/>
            <a:chExt cx="4102025" cy="5143933"/>
          </a:xfrm>
        </p:grpSpPr>
        <p:pic>
          <p:nvPicPr>
            <p:cNvPr id="146" name="Google Shape;146;p15"/>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47" name="Google Shape;147;p15"/>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48" name="Google Shape;148;p15"/>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49" name="Google Shape;149;p15"/>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150" name="Google Shape;15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1" name="Google Shape;151;p15"/>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152"/>
        <p:cNvGrpSpPr/>
        <p:nvPr/>
      </p:nvGrpSpPr>
      <p:grpSpPr>
        <a:xfrm>
          <a:off x="0" y="0"/>
          <a:ext cx="0" cy="0"/>
          <a:chOff x="0" y="0"/>
          <a:chExt cx="0" cy="0"/>
        </a:xfrm>
      </p:grpSpPr>
      <p:grpSp>
        <p:nvGrpSpPr>
          <p:cNvPr id="153" name="Google Shape;153;p16"/>
          <p:cNvGrpSpPr/>
          <p:nvPr/>
        </p:nvGrpSpPr>
        <p:grpSpPr>
          <a:xfrm rot="5400000" flipH="1">
            <a:off x="922015" y="-1243401"/>
            <a:ext cx="7333600" cy="9288400"/>
            <a:chOff x="992698" y="-3"/>
            <a:chExt cx="4102025" cy="5143933"/>
          </a:xfrm>
        </p:grpSpPr>
        <p:pic>
          <p:nvPicPr>
            <p:cNvPr id="154" name="Google Shape;154;p16"/>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55" name="Google Shape;155;p16"/>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56" name="Google Shape;156;p16"/>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57" name="Google Shape;157;p16"/>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158" name="Google Shape;158;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9" name="Google Shape;159;p16"/>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160"/>
        <p:cNvGrpSpPr/>
        <p:nvPr/>
      </p:nvGrpSpPr>
      <p:grpSpPr>
        <a:xfrm>
          <a:off x="0" y="0"/>
          <a:ext cx="0" cy="0"/>
          <a:chOff x="0" y="0"/>
          <a:chExt cx="0" cy="0"/>
        </a:xfrm>
      </p:grpSpPr>
      <p:sp>
        <p:nvSpPr>
          <p:cNvPr id="161" name="Google Shape;16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62" name="Google Shape;162;p17"/>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grpSp>
        <p:nvGrpSpPr>
          <p:cNvPr id="163" name="Google Shape;163;p17"/>
          <p:cNvGrpSpPr/>
          <p:nvPr/>
        </p:nvGrpSpPr>
        <p:grpSpPr>
          <a:xfrm rot="5400000">
            <a:off x="818973" y="-1243401"/>
            <a:ext cx="7333600" cy="9288400"/>
            <a:chOff x="992698" y="-3"/>
            <a:chExt cx="4102025" cy="5143933"/>
          </a:xfrm>
        </p:grpSpPr>
        <p:pic>
          <p:nvPicPr>
            <p:cNvPr id="164" name="Google Shape;164;p17"/>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65" name="Google Shape;165;p17"/>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66" name="Google Shape;166;p17"/>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67" name="Google Shape;167;p17"/>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68"/>
        <p:cNvGrpSpPr/>
        <p:nvPr/>
      </p:nvGrpSpPr>
      <p:grpSpPr>
        <a:xfrm>
          <a:off x="0" y="0"/>
          <a:ext cx="0" cy="0"/>
          <a:chOff x="0" y="0"/>
          <a:chExt cx="0" cy="0"/>
        </a:xfrm>
      </p:grpSpPr>
      <p:grpSp>
        <p:nvGrpSpPr>
          <p:cNvPr id="169" name="Google Shape;169;p18"/>
          <p:cNvGrpSpPr/>
          <p:nvPr/>
        </p:nvGrpSpPr>
        <p:grpSpPr>
          <a:xfrm rot="5400000" flipH="1">
            <a:off x="818973" y="-1243401"/>
            <a:ext cx="7333600" cy="9288400"/>
            <a:chOff x="992698" y="-3"/>
            <a:chExt cx="4102025" cy="5143933"/>
          </a:xfrm>
        </p:grpSpPr>
        <p:pic>
          <p:nvPicPr>
            <p:cNvPr id="170" name="Google Shape;170;p18"/>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71" name="Google Shape;171;p18"/>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72" name="Google Shape;172;p18"/>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73" name="Google Shape;173;p18"/>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174" name="Google Shape;174;p18"/>
          <p:cNvSpPr>
            <a:spLocks noGrp="1"/>
          </p:cNvSpPr>
          <p:nvPr>
            <p:ph type="pic" idx="2"/>
          </p:nvPr>
        </p:nvSpPr>
        <p:spPr>
          <a:xfrm flipH="1">
            <a:off x="5727454" y="-14250"/>
            <a:ext cx="3434100" cy="5172000"/>
          </a:xfrm>
          <a:prstGeom prst="rect">
            <a:avLst/>
          </a:prstGeom>
          <a:noFill/>
          <a:ln>
            <a:noFill/>
          </a:ln>
        </p:spPr>
      </p:sp>
      <p:sp>
        <p:nvSpPr>
          <p:cNvPr id="175" name="Google Shape;175;p18"/>
          <p:cNvSpPr txBox="1">
            <a:spLocks noGrp="1"/>
          </p:cNvSpPr>
          <p:nvPr>
            <p:ph type="title"/>
          </p:nvPr>
        </p:nvSpPr>
        <p:spPr>
          <a:xfrm>
            <a:off x="1368375" y="1298363"/>
            <a:ext cx="3528600" cy="173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18"/>
          <p:cNvSpPr txBox="1">
            <a:spLocks noGrp="1"/>
          </p:cNvSpPr>
          <p:nvPr>
            <p:ph type="subTitle" idx="1"/>
          </p:nvPr>
        </p:nvSpPr>
        <p:spPr>
          <a:xfrm>
            <a:off x="1368374" y="2975265"/>
            <a:ext cx="3528600" cy="818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177" name="Google Shape;177;p18"/>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78"/>
        <p:cNvGrpSpPr/>
        <p:nvPr/>
      </p:nvGrpSpPr>
      <p:grpSpPr>
        <a:xfrm>
          <a:off x="0" y="0"/>
          <a:ext cx="0" cy="0"/>
          <a:chOff x="0" y="0"/>
          <a:chExt cx="0" cy="0"/>
        </a:xfrm>
      </p:grpSpPr>
      <p:grpSp>
        <p:nvGrpSpPr>
          <p:cNvPr id="179" name="Google Shape;179;p19"/>
          <p:cNvGrpSpPr/>
          <p:nvPr/>
        </p:nvGrpSpPr>
        <p:grpSpPr>
          <a:xfrm rot="-5400000">
            <a:off x="818973" y="-1243401"/>
            <a:ext cx="7333600" cy="9288400"/>
            <a:chOff x="992698" y="-3"/>
            <a:chExt cx="4102025" cy="5143933"/>
          </a:xfrm>
        </p:grpSpPr>
        <p:pic>
          <p:nvPicPr>
            <p:cNvPr id="180" name="Google Shape;180;p19"/>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81" name="Google Shape;181;p19"/>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82" name="Google Shape;182;p19"/>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83" name="Google Shape;183;p19"/>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184" name="Google Shape;184;p19"/>
          <p:cNvSpPr txBox="1">
            <a:spLocks noGrp="1"/>
          </p:cNvSpPr>
          <p:nvPr>
            <p:ph type="title"/>
          </p:nvPr>
        </p:nvSpPr>
        <p:spPr>
          <a:xfrm flipH="1">
            <a:off x="713190" y="1834050"/>
            <a:ext cx="2868900" cy="449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5" name="Google Shape;185;p19"/>
          <p:cNvSpPr txBox="1">
            <a:spLocks noGrp="1"/>
          </p:cNvSpPr>
          <p:nvPr>
            <p:ph type="subTitle" idx="1"/>
          </p:nvPr>
        </p:nvSpPr>
        <p:spPr>
          <a:xfrm flipH="1">
            <a:off x="713190" y="2211450"/>
            <a:ext cx="2868900" cy="109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186" name="Google Shape;186;p19"/>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87"/>
        <p:cNvGrpSpPr/>
        <p:nvPr/>
      </p:nvGrpSpPr>
      <p:grpSpPr>
        <a:xfrm>
          <a:off x="0" y="0"/>
          <a:ext cx="0" cy="0"/>
          <a:chOff x="0" y="0"/>
          <a:chExt cx="0" cy="0"/>
        </a:xfrm>
      </p:grpSpPr>
      <p:grpSp>
        <p:nvGrpSpPr>
          <p:cNvPr id="188" name="Google Shape;188;p20"/>
          <p:cNvGrpSpPr/>
          <p:nvPr/>
        </p:nvGrpSpPr>
        <p:grpSpPr>
          <a:xfrm rot="5400000" flipH="1">
            <a:off x="905200" y="-1243401"/>
            <a:ext cx="7333600" cy="9288400"/>
            <a:chOff x="992698" y="-3"/>
            <a:chExt cx="4102025" cy="5143933"/>
          </a:xfrm>
        </p:grpSpPr>
        <p:pic>
          <p:nvPicPr>
            <p:cNvPr id="189" name="Google Shape;189;p20"/>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90" name="Google Shape;190;p20"/>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191" name="Google Shape;191;p20"/>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192" name="Google Shape;192;p20"/>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grpSp>
      <p:sp>
        <p:nvSpPr>
          <p:cNvPr id="193" name="Google Shape;193;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4" name="Google Shape;194;p20"/>
          <p:cNvSpPr txBox="1">
            <a:spLocks noGrp="1"/>
          </p:cNvSpPr>
          <p:nvPr>
            <p:ph type="subTitle" idx="1"/>
          </p:nvPr>
        </p:nvSpPr>
        <p:spPr>
          <a:xfrm>
            <a:off x="828827" y="3136000"/>
            <a:ext cx="2240400" cy="869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5" name="Google Shape;195;p20"/>
          <p:cNvSpPr txBox="1">
            <a:spLocks noGrp="1"/>
          </p:cNvSpPr>
          <p:nvPr>
            <p:ph type="subTitle" idx="2"/>
          </p:nvPr>
        </p:nvSpPr>
        <p:spPr>
          <a:xfrm>
            <a:off x="3451796" y="3136000"/>
            <a:ext cx="2240400" cy="869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6" name="Google Shape;196;p20"/>
          <p:cNvSpPr txBox="1">
            <a:spLocks noGrp="1"/>
          </p:cNvSpPr>
          <p:nvPr>
            <p:ph type="subTitle" idx="3"/>
          </p:nvPr>
        </p:nvSpPr>
        <p:spPr>
          <a:xfrm>
            <a:off x="6074773" y="3136000"/>
            <a:ext cx="2240400" cy="869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7" name="Google Shape;197;p20"/>
          <p:cNvSpPr txBox="1">
            <a:spLocks noGrp="1"/>
          </p:cNvSpPr>
          <p:nvPr>
            <p:ph type="subTitle" idx="4"/>
          </p:nvPr>
        </p:nvSpPr>
        <p:spPr>
          <a:xfrm>
            <a:off x="828827" y="2899150"/>
            <a:ext cx="22404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600"/>
              <a:buFont typeface="DM Sans"/>
              <a:buNone/>
              <a:defRPr sz="2600" b="1">
                <a:latin typeface="DM Sans"/>
                <a:ea typeface="DM Sans"/>
                <a:cs typeface="DM Sans"/>
                <a:sym typeface="DM Sans"/>
              </a:defRPr>
            </a:lvl2pPr>
            <a:lvl3pPr lvl="2" algn="ctr" rtl="0">
              <a:lnSpc>
                <a:spcPct val="115000"/>
              </a:lnSpc>
              <a:spcBef>
                <a:spcPts val="0"/>
              </a:spcBef>
              <a:spcAft>
                <a:spcPts val="0"/>
              </a:spcAft>
              <a:buSzPts val="2600"/>
              <a:buFont typeface="DM Sans"/>
              <a:buNone/>
              <a:defRPr sz="2600" b="1">
                <a:latin typeface="DM Sans"/>
                <a:ea typeface="DM Sans"/>
                <a:cs typeface="DM Sans"/>
                <a:sym typeface="DM Sans"/>
              </a:defRPr>
            </a:lvl3pPr>
            <a:lvl4pPr lvl="3" algn="ctr" rtl="0">
              <a:lnSpc>
                <a:spcPct val="115000"/>
              </a:lnSpc>
              <a:spcBef>
                <a:spcPts val="0"/>
              </a:spcBef>
              <a:spcAft>
                <a:spcPts val="0"/>
              </a:spcAft>
              <a:buSzPts val="2600"/>
              <a:buFont typeface="DM Sans"/>
              <a:buNone/>
              <a:defRPr sz="2600" b="1">
                <a:latin typeface="DM Sans"/>
                <a:ea typeface="DM Sans"/>
                <a:cs typeface="DM Sans"/>
                <a:sym typeface="DM Sans"/>
              </a:defRPr>
            </a:lvl4pPr>
            <a:lvl5pPr lvl="4" algn="ctr" rtl="0">
              <a:lnSpc>
                <a:spcPct val="115000"/>
              </a:lnSpc>
              <a:spcBef>
                <a:spcPts val="0"/>
              </a:spcBef>
              <a:spcAft>
                <a:spcPts val="0"/>
              </a:spcAft>
              <a:buSzPts val="2600"/>
              <a:buFont typeface="DM Sans"/>
              <a:buNone/>
              <a:defRPr sz="2600" b="1">
                <a:latin typeface="DM Sans"/>
                <a:ea typeface="DM Sans"/>
                <a:cs typeface="DM Sans"/>
                <a:sym typeface="DM Sans"/>
              </a:defRPr>
            </a:lvl5pPr>
            <a:lvl6pPr lvl="5" algn="ctr" rtl="0">
              <a:lnSpc>
                <a:spcPct val="115000"/>
              </a:lnSpc>
              <a:spcBef>
                <a:spcPts val="0"/>
              </a:spcBef>
              <a:spcAft>
                <a:spcPts val="0"/>
              </a:spcAft>
              <a:buSzPts val="2600"/>
              <a:buFont typeface="DM Sans"/>
              <a:buNone/>
              <a:defRPr sz="2600" b="1">
                <a:latin typeface="DM Sans"/>
                <a:ea typeface="DM Sans"/>
                <a:cs typeface="DM Sans"/>
                <a:sym typeface="DM Sans"/>
              </a:defRPr>
            </a:lvl6pPr>
            <a:lvl7pPr lvl="6" algn="ctr" rtl="0">
              <a:lnSpc>
                <a:spcPct val="115000"/>
              </a:lnSpc>
              <a:spcBef>
                <a:spcPts val="0"/>
              </a:spcBef>
              <a:spcAft>
                <a:spcPts val="0"/>
              </a:spcAft>
              <a:buSzPts val="2600"/>
              <a:buFont typeface="DM Sans"/>
              <a:buNone/>
              <a:defRPr sz="2600" b="1">
                <a:latin typeface="DM Sans"/>
                <a:ea typeface="DM Sans"/>
                <a:cs typeface="DM Sans"/>
                <a:sym typeface="DM Sans"/>
              </a:defRPr>
            </a:lvl7pPr>
            <a:lvl8pPr lvl="7" algn="ctr" rtl="0">
              <a:lnSpc>
                <a:spcPct val="115000"/>
              </a:lnSpc>
              <a:spcBef>
                <a:spcPts val="0"/>
              </a:spcBef>
              <a:spcAft>
                <a:spcPts val="0"/>
              </a:spcAft>
              <a:buSzPts val="2600"/>
              <a:buFont typeface="DM Sans"/>
              <a:buNone/>
              <a:defRPr sz="2600" b="1">
                <a:latin typeface="DM Sans"/>
                <a:ea typeface="DM Sans"/>
                <a:cs typeface="DM Sans"/>
                <a:sym typeface="DM Sans"/>
              </a:defRPr>
            </a:lvl8pPr>
            <a:lvl9pPr lvl="8" algn="ctr" rtl="0">
              <a:lnSpc>
                <a:spcPct val="115000"/>
              </a:lnSpc>
              <a:spcBef>
                <a:spcPts val="0"/>
              </a:spcBef>
              <a:spcAft>
                <a:spcPts val="0"/>
              </a:spcAft>
              <a:buSzPts val="2600"/>
              <a:buFont typeface="DM Sans"/>
              <a:buNone/>
              <a:defRPr sz="2600" b="1">
                <a:latin typeface="DM Sans"/>
                <a:ea typeface="DM Sans"/>
                <a:cs typeface="DM Sans"/>
                <a:sym typeface="DM Sans"/>
              </a:defRPr>
            </a:lvl9pPr>
          </a:lstStyle>
          <a:p>
            <a:endParaRPr/>
          </a:p>
        </p:txBody>
      </p:sp>
      <p:sp>
        <p:nvSpPr>
          <p:cNvPr id="198" name="Google Shape;198;p20"/>
          <p:cNvSpPr txBox="1">
            <a:spLocks noGrp="1"/>
          </p:cNvSpPr>
          <p:nvPr>
            <p:ph type="subTitle" idx="5"/>
          </p:nvPr>
        </p:nvSpPr>
        <p:spPr>
          <a:xfrm>
            <a:off x="3451796" y="2899150"/>
            <a:ext cx="22404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600"/>
              <a:buFont typeface="DM Sans"/>
              <a:buNone/>
              <a:defRPr sz="2600" b="1">
                <a:latin typeface="DM Sans"/>
                <a:ea typeface="DM Sans"/>
                <a:cs typeface="DM Sans"/>
                <a:sym typeface="DM Sans"/>
              </a:defRPr>
            </a:lvl2pPr>
            <a:lvl3pPr lvl="2" algn="ctr" rtl="0">
              <a:lnSpc>
                <a:spcPct val="115000"/>
              </a:lnSpc>
              <a:spcBef>
                <a:spcPts val="0"/>
              </a:spcBef>
              <a:spcAft>
                <a:spcPts val="0"/>
              </a:spcAft>
              <a:buSzPts val="2600"/>
              <a:buFont typeface="DM Sans"/>
              <a:buNone/>
              <a:defRPr sz="2600" b="1">
                <a:latin typeface="DM Sans"/>
                <a:ea typeface="DM Sans"/>
                <a:cs typeface="DM Sans"/>
                <a:sym typeface="DM Sans"/>
              </a:defRPr>
            </a:lvl3pPr>
            <a:lvl4pPr lvl="3" algn="ctr" rtl="0">
              <a:lnSpc>
                <a:spcPct val="115000"/>
              </a:lnSpc>
              <a:spcBef>
                <a:spcPts val="0"/>
              </a:spcBef>
              <a:spcAft>
                <a:spcPts val="0"/>
              </a:spcAft>
              <a:buSzPts val="2600"/>
              <a:buFont typeface="DM Sans"/>
              <a:buNone/>
              <a:defRPr sz="2600" b="1">
                <a:latin typeface="DM Sans"/>
                <a:ea typeface="DM Sans"/>
                <a:cs typeface="DM Sans"/>
                <a:sym typeface="DM Sans"/>
              </a:defRPr>
            </a:lvl4pPr>
            <a:lvl5pPr lvl="4" algn="ctr" rtl="0">
              <a:lnSpc>
                <a:spcPct val="115000"/>
              </a:lnSpc>
              <a:spcBef>
                <a:spcPts val="0"/>
              </a:spcBef>
              <a:spcAft>
                <a:spcPts val="0"/>
              </a:spcAft>
              <a:buSzPts val="2600"/>
              <a:buFont typeface="DM Sans"/>
              <a:buNone/>
              <a:defRPr sz="2600" b="1">
                <a:latin typeface="DM Sans"/>
                <a:ea typeface="DM Sans"/>
                <a:cs typeface="DM Sans"/>
                <a:sym typeface="DM Sans"/>
              </a:defRPr>
            </a:lvl5pPr>
            <a:lvl6pPr lvl="5" algn="ctr" rtl="0">
              <a:lnSpc>
                <a:spcPct val="115000"/>
              </a:lnSpc>
              <a:spcBef>
                <a:spcPts val="0"/>
              </a:spcBef>
              <a:spcAft>
                <a:spcPts val="0"/>
              </a:spcAft>
              <a:buSzPts val="2600"/>
              <a:buFont typeface="DM Sans"/>
              <a:buNone/>
              <a:defRPr sz="2600" b="1">
                <a:latin typeface="DM Sans"/>
                <a:ea typeface="DM Sans"/>
                <a:cs typeface="DM Sans"/>
                <a:sym typeface="DM Sans"/>
              </a:defRPr>
            </a:lvl6pPr>
            <a:lvl7pPr lvl="6" algn="ctr" rtl="0">
              <a:lnSpc>
                <a:spcPct val="115000"/>
              </a:lnSpc>
              <a:spcBef>
                <a:spcPts val="0"/>
              </a:spcBef>
              <a:spcAft>
                <a:spcPts val="0"/>
              </a:spcAft>
              <a:buSzPts val="2600"/>
              <a:buFont typeface="DM Sans"/>
              <a:buNone/>
              <a:defRPr sz="2600" b="1">
                <a:latin typeface="DM Sans"/>
                <a:ea typeface="DM Sans"/>
                <a:cs typeface="DM Sans"/>
                <a:sym typeface="DM Sans"/>
              </a:defRPr>
            </a:lvl7pPr>
            <a:lvl8pPr lvl="7" algn="ctr" rtl="0">
              <a:lnSpc>
                <a:spcPct val="115000"/>
              </a:lnSpc>
              <a:spcBef>
                <a:spcPts val="0"/>
              </a:spcBef>
              <a:spcAft>
                <a:spcPts val="0"/>
              </a:spcAft>
              <a:buSzPts val="2600"/>
              <a:buFont typeface="DM Sans"/>
              <a:buNone/>
              <a:defRPr sz="2600" b="1">
                <a:latin typeface="DM Sans"/>
                <a:ea typeface="DM Sans"/>
                <a:cs typeface="DM Sans"/>
                <a:sym typeface="DM Sans"/>
              </a:defRPr>
            </a:lvl8pPr>
            <a:lvl9pPr lvl="8" algn="ctr" rtl="0">
              <a:lnSpc>
                <a:spcPct val="115000"/>
              </a:lnSpc>
              <a:spcBef>
                <a:spcPts val="0"/>
              </a:spcBef>
              <a:spcAft>
                <a:spcPts val="0"/>
              </a:spcAft>
              <a:buSzPts val="2600"/>
              <a:buFont typeface="DM Sans"/>
              <a:buNone/>
              <a:defRPr sz="2600" b="1">
                <a:latin typeface="DM Sans"/>
                <a:ea typeface="DM Sans"/>
                <a:cs typeface="DM Sans"/>
                <a:sym typeface="DM Sans"/>
              </a:defRPr>
            </a:lvl9pPr>
          </a:lstStyle>
          <a:p>
            <a:endParaRPr/>
          </a:p>
        </p:txBody>
      </p:sp>
      <p:sp>
        <p:nvSpPr>
          <p:cNvPr id="199" name="Google Shape;199;p20"/>
          <p:cNvSpPr txBox="1">
            <a:spLocks noGrp="1"/>
          </p:cNvSpPr>
          <p:nvPr>
            <p:ph type="subTitle" idx="6"/>
          </p:nvPr>
        </p:nvSpPr>
        <p:spPr>
          <a:xfrm>
            <a:off x="6074773" y="2899150"/>
            <a:ext cx="22404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600"/>
              <a:buFont typeface="DM Sans"/>
              <a:buNone/>
              <a:defRPr sz="2600" b="1">
                <a:latin typeface="DM Sans"/>
                <a:ea typeface="DM Sans"/>
                <a:cs typeface="DM Sans"/>
                <a:sym typeface="DM Sans"/>
              </a:defRPr>
            </a:lvl2pPr>
            <a:lvl3pPr lvl="2" algn="ctr" rtl="0">
              <a:lnSpc>
                <a:spcPct val="115000"/>
              </a:lnSpc>
              <a:spcBef>
                <a:spcPts val="0"/>
              </a:spcBef>
              <a:spcAft>
                <a:spcPts val="0"/>
              </a:spcAft>
              <a:buSzPts val="2600"/>
              <a:buFont typeface="DM Sans"/>
              <a:buNone/>
              <a:defRPr sz="2600" b="1">
                <a:latin typeface="DM Sans"/>
                <a:ea typeface="DM Sans"/>
                <a:cs typeface="DM Sans"/>
                <a:sym typeface="DM Sans"/>
              </a:defRPr>
            </a:lvl3pPr>
            <a:lvl4pPr lvl="3" algn="ctr" rtl="0">
              <a:lnSpc>
                <a:spcPct val="115000"/>
              </a:lnSpc>
              <a:spcBef>
                <a:spcPts val="0"/>
              </a:spcBef>
              <a:spcAft>
                <a:spcPts val="0"/>
              </a:spcAft>
              <a:buSzPts val="2600"/>
              <a:buFont typeface="DM Sans"/>
              <a:buNone/>
              <a:defRPr sz="2600" b="1">
                <a:latin typeface="DM Sans"/>
                <a:ea typeface="DM Sans"/>
                <a:cs typeface="DM Sans"/>
                <a:sym typeface="DM Sans"/>
              </a:defRPr>
            </a:lvl4pPr>
            <a:lvl5pPr lvl="4" algn="ctr" rtl="0">
              <a:lnSpc>
                <a:spcPct val="115000"/>
              </a:lnSpc>
              <a:spcBef>
                <a:spcPts val="0"/>
              </a:spcBef>
              <a:spcAft>
                <a:spcPts val="0"/>
              </a:spcAft>
              <a:buSzPts val="2600"/>
              <a:buFont typeface="DM Sans"/>
              <a:buNone/>
              <a:defRPr sz="2600" b="1">
                <a:latin typeface="DM Sans"/>
                <a:ea typeface="DM Sans"/>
                <a:cs typeface="DM Sans"/>
                <a:sym typeface="DM Sans"/>
              </a:defRPr>
            </a:lvl5pPr>
            <a:lvl6pPr lvl="5" algn="ctr" rtl="0">
              <a:lnSpc>
                <a:spcPct val="115000"/>
              </a:lnSpc>
              <a:spcBef>
                <a:spcPts val="0"/>
              </a:spcBef>
              <a:spcAft>
                <a:spcPts val="0"/>
              </a:spcAft>
              <a:buSzPts val="2600"/>
              <a:buFont typeface="DM Sans"/>
              <a:buNone/>
              <a:defRPr sz="2600" b="1">
                <a:latin typeface="DM Sans"/>
                <a:ea typeface="DM Sans"/>
                <a:cs typeface="DM Sans"/>
                <a:sym typeface="DM Sans"/>
              </a:defRPr>
            </a:lvl6pPr>
            <a:lvl7pPr lvl="6" algn="ctr" rtl="0">
              <a:lnSpc>
                <a:spcPct val="115000"/>
              </a:lnSpc>
              <a:spcBef>
                <a:spcPts val="0"/>
              </a:spcBef>
              <a:spcAft>
                <a:spcPts val="0"/>
              </a:spcAft>
              <a:buSzPts val="2600"/>
              <a:buFont typeface="DM Sans"/>
              <a:buNone/>
              <a:defRPr sz="2600" b="1">
                <a:latin typeface="DM Sans"/>
                <a:ea typeface="DM Sans"/>
                <a:cs typeface="DM Sans"/>
                <a:sym typeface="DM Sans"/>
              </a:defRPr>
            </a:lvl7pPr>
            <a:lvl8pPr lvl="7" algn="ctr" rtl="0">
              <a:lnSpc>
                <a:spcPct val="115000"/>
              </a:lnSpc>
              <a:spcBef>
                <a:spcPts val="0"/>
              </a:spcBef>
              <a:spcAft>
                <a:spcPts val="0"/>
              </a:spcAft>
              <a:buSzPts val="2600"/>
              <a:buFont typeface="DM Sans"/>
              <a:buNone/>
              <a:defRPr sz="2600" b="1">
                <a:latin typeface="DM Sans"/>
                <a:ea typeface="DM Sans"/>
                <a:cs typeface="DM Sans"/>
                <a:sym typeface="DM Sans"/>
              </a:defRPr>
            </a:lvl8pPr>
            <a:lvl9pPr lvl="8" algn="ctr" rtl="0">
              <a:lnSpc>
                <a:spcPct val="115000"/>
              </a:lnSpc>
              <a:spcBef>
                <a:spcPts val="0"/>
              </a:spcBef>
              <a:spcAft>
                <a:spcPts val="0"/>
              </a:spcAft>
              <a:buSzPts val="2600"/>
              <a:buFont typeface="DM Sans"/>
              <a:buNone/>
              <a:defRPr sz="2600" b="1">
                <a:latin typeface="DM Sans"/>
                <a:ea typeface="DM Sans"/>
                <a:cs typeface="DM Sans"/>
                <a:sym typeface="DM Sans"/>
              </a:defRPr>
            </a:lvl9pPr>
          </a:lstStyle>
          <a:p>
            <a:endParaRPr/>
          </a:p>
        </p:txBody>
      </p:sp>
      <p:cxnSp>
        <p:nvCxnSpPr>
          <p:cNvPr id="200" name="Google Shape;200;p20"/>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cxnSp>
        <p:nvCxnSpPr>
          <p:cNvPr id="201" name="Google Shape;201;p20"/>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rot="5400000" flipH="1">
            <a:off x="971373" y="-1014801"/>
            <a:ext cx="7333600" cy="9288400"/>
            <a:chOff x="992698" y="-3"/>
            <a:chExt cx="4102025" cy="5143933"/>
          </a:xfrm>
        </p:grpSpPr>
        <p:pic>
          <p:nvPicPr>
            <p:cNvPr id="19" name="Google Shape;19;p3"/>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0" name="Google Shape;20;p3"/>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1" name="Google Shape;21;p3"/>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22" name="Google Shape;22;p3"/>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23" name="Google Shape;23;p3"/>
          <p:cNvSpPr txBox="1">
            <a:spLocks noGrp="1"/>
          </p:cNvSpPr>
          <p:nvPr>
            <p:ph type="title"/>
          </p:nvPr>
        </p:nvSpPr>
        <p:spPr>
          <a:xfrm>
            <a:off x="742800" y="2550700"/>
            <a:ext cx="4127700" cy="822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742800" y="1563284"/>
            <a:ext cx="1097400" cy="713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 name="Google Shape;25;p3"/>
          <p:cNvSpPr txBox="1">
            <a:spLocks noGrp="1"/>
          </p:cNvSpPr>
          <p:nvPr>
            <p:ph type="subTitle" idx="1"/>
          </p:nvPr>
        </p:nvSpPr>
        <p:spPr>
          <a:xfrm>
            <a:off x="742800" y="3406675"/>
            <a:ext cx="4127700" cy="3657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600"/>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6" name="Google Shape;26;p3"/>
          <p:cNvSpPr>
            <a:spLocks noGrp="1"/>
          </p:cNvSpPr>
          <p:nvPr>
            <p:ph type="pic" idx="3"/>
          </p:nvPr>
        </p:nvSpPr>
        <p:spPr>
          <a:xfrm flipH="1">
            <a:off x="5727454" y="-14250"/>
            <a:ext cx="3434100" cy="51720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202"/>
        <p:cNvGrpSpPr/>
        <p:nvPr/>
      </p:nvGrpSpPr>
      <p:grpSpPr>
        <a:xfrm>
          <a:off x="0" y="0"/>
          <a:ext cx="0" cy="0"/>
          <a:chOff x="0" y="0"/>
          <a:chExt cx="0" cy="0"/>
        </a:xfrm>
      </p:grpSpPr>
      <p:grpSp>
        <p:nvGrpSpPr>
          <p:cNvPr id="203" name="Google Shape;203;p21"/>
          <p:cNvGrpSpPr/>
          <p:nvPr/>
        </p:nvGrpSpPr>
        <p:grpSpPr>
          <a:xfrm rot="5400000" flipH="1">
            <a:off x="905200" y="-1243401"/>
            <a:ext cx="7333600" cy="9288400"/>
            <a:chOff x="992698" y="-3"/>
            <a:chExt cx="4102025" cy="5143933"/>
          </a:xfrm>
        </p:grpSpPr>
        <p:pic>
          <p:nvPicPr>
            <p:cNvPr id="204" name="Google Shape;204;p21"/>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205" name="Google Shape;205;p21"/>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206" name="Google Shape;206;p21"/>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07" name="Google Shape;207;p21"/>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grpSp>
      <p:sp>
        <p:nvSpPr>
          <p:cNvPr id="208" name="Google Shape;208;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9" name="Google Shape;209;p21"/>
          <p:cNvSpPr txBox="1">
            <a:spLocks noGrp="1"/>
          </p:cNvSpPr>
          <p:nvPr>
            <p:ph type="subTitle" idx="1"/>
          </p:nvPr>
        </p:nvSpPr>
        <p:spPr>
          <a:xfrm>
            <a:off x="720000" y="1505182"/>
            <a:ext cx="7704000" cy="548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0" name="Google Shape;210;p21"/>
          <p:cNvSpPr txBox="1">
            <a:spLocks noGrp="1"/>
          </p:cNvSpPr>
          <p:nvPr>
            <p:ph type="subTitle" idx="2"/>
          </p:nvPr>
        </p:nvSpPr>
        <p:spPr>
          <a:xfrm>
            <a:off x="720000" y="2617361"/>
            <a:ext cx="7704000" cy="548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1" name="Google Shape;211;p21"/>
          <p:cNvSpPr txBox="1">
            <a:spLocks noGrp="1"/>
          </p:cNvSpPr>
          <p:nvPr>
            <p:ph type="subTitle" idx="3"/>
          </p:nvPr>
        </p:nvSpPr>
        <p:spPr>
          <a:xfrm>
            <a:off x="720000" y="3737861"/>
            <a:ext cx="7704000" cy="548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2" name="Google Shape;212;p21"/>
          <p:cNvSpPr txBox="1">
            <a:spLocks noGrp="1"/>
          </p:cNvSpPr>
          <p:nvPr>
            <p:ph type="subTitle" idx="4"/>
          </p:nvPr>
        </p:nvSpPr>
        <p:spPr>
          <a:xfrm>
            <a:off x="720000" y="1241271"/>
            <a:ext cx="7704000" cy="457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rtl="0">
              <a:lnSpc>
                <a:spcPct val="115000"/>
              </a:lnSpc>
              <a:spcBef>
                <a:spcPts val="0"/>
              </a:spcBef>
              <a:spcAft>
                <a:spcPts val="0"/>
              </a:spcAft>
              <a:buSzPts val="2400"/>
              <a:buFont typeface="DM Sans"/>
              <a:buNone/>
              <a:defRPr sz="2400" b="1">
                <a:latin typeface="DM Sans"/>
                <a:ea typeface="DM Sans"/>
                <a:cs typeface="DM Sans"/>
                <a:sym typeface="DM Sans"/>
              </a:defRPr>
            </a:lvl2pPr>
            <a:lvl3pPr lvl="2" rtl="0">
              <a:lnSpc>
                <a:spcPct val="115000"/>
              </a:lnSpc>
              <a:spcBef>
                <a:spcPts val="0"/>
              </a:spcBef>
              <a:spcAft>
                <a:spcPts val="0"/>
              </a:spcAft>
              <a:buSzPts val="2400"/>
              <a:buFont typeface="DM Sans"/>
              <a:buNone/>
              <a:defRPr sz="2400" b="1">
                <a:latin typeface="DM Sans"/>
                <a:ea typeface="DM Sans"/>
                <a:cs typeface="DM Sans"/>
                <a:sym typeface="DM Sans"/>
              </a:defRPr>
            </a:lvl3pPr>
            <a:lvl4pPr lvl="3" rtl="0">
              <a:lnSpc>
                <a:spcPct val="115000"/>
              </a:lnSpc>
              <a:spcBef>
                <a:spcPts val="0"/>
              </a:spcBef>
              <a:spcAft>
                <a:spcPts val="0"/>
              </a:spcAft>
              <a:buSzPts val="2400"/>
              <a:buFont typeface="DM Sans"/>
              <a:buNone/>
              <a:defRPr sz="2400" b="1">
                <a:latin typeface="DM Sans"/>
                <a:ea typeface="DM Sans"/>
                <a:cs typeface="DM Sans"/>
                <a:sym typeface="DM Sans"/>
              </a:defRPr>
            </a:lvl4pPr>
            <a:lvl5pPr lvl="4" rtl="0">
              <a:lnSpc>
                <a:spcPct val="115000"/>
              </a:lnSpc>
              <a:spcBef>
                <a:spcPts val="0"/>
              </a:spcBef>
              <a:spcAft>
                <a:spcPts val="0"/>
              </a:spcAft>
              <a:buSzPts val="2400"/>
              <a:buFont typeface="DM Sans"/>
              <a:buNone/>
              <a:defRPr sz="2400" b="1">
                <a:latin typeface="DM Sans"/>
                <a:ea typeface="DM Sans"/>
                <a:cs typeface="DM Sans"/>
                <a:sym typeface="DM Sans"/>
              </a:defRPr>
            </a:lvl5pPr>
            <a:lvl6pPr lvl="5" rtl="0">
              <a:lnSpc>
                <a:spcPct val="115000"/>
              </a:lnSpc>
              <a:spcBef>
                <a:spcPts val="0"/>
              </a:spcBef>
              <a:spcAft>
                <a:spcPts val="0"/>
              </a:spcAft>
              <a:buSzPts val="2400"/>
              <a:buFont typeface="DM Sans"/>
              <a:buNone/>
              <a:defRPr sz="2400" b="1">
                <a:latin typeface="DM Sans"/>
                <a:ea typeface="DM Sans"/>
                <a:cs typeface="DM Sans"/>
                <a:sym typeface="DM Sans"/>
              </a:defRPr>
            </a:lvl6pPr>
            <a:lvl7pPr lvl="6" rtl="0">
              <a:lnSpc>
                <a:spcPct val="115000"/>
              </a:lnSpc>
              <a:spcBef>
                <a:spcPts val="0"/>
              </a:spcBef>
              <a:spcAft>
                <a:spcPts val="0"/>
              </a:spcAft>
              <a:buSzPts val="2400"/>
              <a:buFont typeface="DM Sans"/>
              <a:buNone/>
              <a:defRPr sz="2400" b="1">
                <a:latin typeface="DM Sans"/>
                <a:ea typeface="DM Sans"/>
                <a:cs typeface="DM Sans"/>
                <a:sym typeface="DM Sans"/>
              </a:defRPr>
            </a:lvl7pPr>
            <a:lvl8pPr lvl="7" rtl="0">
              <a:lnSpc>
                <a:spcPct val="115000"/>
              </a:lnSpc>
              <a:spcBef>
                <a:spcPts val="0"/>
              </a:spcBef>
              <a:spcAft>
                <a:spcPts val="0"/>
              </a:spcAft>
              <a:buSzPts val="2400"/>
              <a:buFont typeface="DM Sans"/>
              <a:buNone/>
              <a:defRPr sz="2400" b="1">
                <a:latin typeface="DM Sans"/>
                <a:ea typeface="DM Sans"/>
                <a:cs typeface="DM Sans"/>
                <a:sym typeface="DM Sans"/>
              </a:defRPr>
            </a:lvl8pPr>
            <a:lvl9pPr lvl="8"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13" name="Google Shape;213;p21"/>
          <p:cNvSpPr txBox="1">
            <a:spLocks noGrp="1"/>
          </p:cNvSpPr>
          <p:nvPr>
            <p:ph type="subTitle" idx="5"/>
          </p:nvPr>
        </p:nvSpPr>
        <p:spPr>
          <a:xfrm>
            <a:off x="720000" y="2350125"/>
            <a:ext cx="7704000" cy="457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rtl="0">
              <a:lnSpc>
                <a:spcPct val="115000"/>
              </a:lnSpc>
              <a:spcBef>
                <a:spcPts val="0"/>
              </a:spcBef>
              <a:spcAft>
                <a:spcPts val="0"/>
              </a:spcAft>
              <a:buSzPts val="2400"/>
              <a:buFont typeface="DM Sans"/>
              <a:buNone/>
              <a:defRPr sz="2400" b="1">
                <a:latin typeface="DM Sans"/>
                <a:ea typeface="DM Sans"/>
                <a:cs typeface="DM Sans"/>
                <a:sym typeface="DM Sans"/>
              </a:defRPr>
            </a:lvl2pPr>
            <a:lvl3pPr lvl="2" rtl="0">
              <a:lnSpc>
                <a:spcPct val="115000"/>
              </a:lnSpc>
              <a:spcBef>
                <a:spcPts val="0"/>
              </a:spcBef>
              <a:spcAft>
                <a:spcPts val="0"/>
              </a:spcAft>
              <a:buSzPts val="2400"/>
              <a:buFont typeface="DM Sans"/>
              <a:buNone/>
              <a:defRPr sz="2400" b="1">
                <a:latin typeface="DM Sans"/>
                <a:ea typeface="DM Sans"/>
                <a:cs typeface="DM Sans"/>
                <a:sym typeface="DM Sans"/>
              </a:defRPr>
            </a:lvl3pPr>
            <a:lvl4pPr lvl="3" rtl="0">
              <a:lnSpc>
                <a:spcPct val="115000"/>
              </a:lnSpc>
              <a:spcBef>
                <a:spcPts val="0"/>
              </a:spcBef>
              <a:spcAft>
                <a:spcPts val="0"/>
              </a:spcAft>
              <a:buSzPts val="2400"/>
              <a:buFont typeface="DM Sans"/>
              <a:buNone/>
              <a:defRPr sz="2400" b="1">
                <a:latin typeface="DM Sans"/>
                <a:ea typeface="DM Sans"/>
                <a:cs typeface="DM Sans"/>
                <a:sym typeface="DM Sans"/>
              </a:defRPr>
            </a:lvl4pPr>
            <a:lvl5pPr lvl="4" rtl="0">
              <a:lnSpc>
                <a:spcPct val="115000"/>
              </a:lnSpc>
              <a:spcBef>
                <a:spcPts val="0"/>
              </a:spcBef>
              <a:spcAft>
                <a:spcPts val="0"/>
              </a:spcAft>
              <a:buSzPts val="2400"/>
              <a:buFont typeface="DM Sans"/>
              <a:buNone/>
              <a:defRPr sz="2400" b="1">
                <a:latin typeface="DM Sans"/>
                <a:ea typeface="DM Sans"/>
                <a:cs typeface="DM Sans"/>
                <a:sym typeface="DM Sans"/>
              </a:defRPr>
            </a:lvl5pPr>
            <a:lvl6pPr lvl="5" rtl="0">
              <a:lnSpc>
                <a:spcPct val="115000"/>
              </a:lnSpc>
              <a:spcBef>
                <a:spcPts val="0"/>
              </a:spcBef>
              <a:spcAft>
                <a:spcPts val="0"/>
              </a:spcAft>
              <a:buSzPts val="2400"/>
              <a:buFont typeface="DM Sans"/>
              <a:buNone/>
              <a:defRPr sz="2400" b="1">
                <a:latin typeface="DM Sans"/>
                <a:ea typeface="DM Sans"/>
                <a:cs typeface="DM Sans"/>
                <a:sym typeface="DM Sans"/>
              </a:defRPr>
            </a:lvl6pPr>
            <a:lvl7pPr lvl="6" rtl="0">
              <a:lnSpc>
                <a:spcPct val="115000"/>
              </a:lnSpc>
              <a:spcBef>
                <a:spcPts val="0"/>
              </a:spcBef>
              <a:spcAft>
                <a:spcPts val="0"/>
              </a:spcAft>
              <a:buSzPts val="2400"/>
              <a:buFont typeface="DM Sans"/>
              <a:buNone/>
              <a:defRPr sz="2400" b="1">
                <a:latin typeface="DM Sans"/>
                <a:ea typeface="DM Sans"/>
                <a:cs typeface="DM Sans"/>
                <a:sym typeface="DM Sans"/>
              </a:defRPr>
            </a:lvl7pPr>
            <a:lvl8pPr lvl="7" rtl="0">
              <a:lnSpc>
                <a:spcPct val="115000"/>
              </a:lnSpc>
              <a:spcBef>
                <a:spcPts val="0"/>
              </a:spcBef>
              <a:spcAft>
                <a:spcPts val="0"/>
              </a:spcAft>
              <a:buSzPts val="2400"/>
              <a:buFont typeface="DM Sans"/>
              <a:buNone/>
              <a:defRPr sz="2400" b="1">
                <a:latin typeface="DM Sans"/>
                <a:ea typeface="DM Sans"/>
                <a:cs typeface="DM Sans"/>
                <a:sym typeface="DM Sans"/>
              </a:defRPr>
            </a:lvl8pPr>
            <a:lvl9pPr lvl="8"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14" name="Google Shape;214;p21"/>
          <p:cNvSpPr txBox="1">
            <a:spLocks noGrp="1"/>
          </p:cNvSpPr>
          <p:nvPr>
            <p:ph type="subTitle" idx="6"/>
          </p:nvPr>
        </p:nvSpPr>
        <p:spPr>
          <a:xfrm>
            <a:off x="720000" y="3470625"/>
            <a:ext cx="7704000" cy="457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rtl="0">
              <a:lnSpc>
                <a:spcPct val="115000"/>
              </a:lnSpc>
              <a:spcBef>
                <a:spcPts val="0"/>
              </a:spcBef>
              <a:spcAft>
                <a:spcPts val="0"/>
              </a:spcAft>
              <a:buSzPts val="2400"/>
              <a:buFont typeface="DM Sans"/>
              <a:buNone/>
              <a:defRPr sz="2400" b="1">
                <a:latin typeface="DM Sans"/>
                <a:ea typeface="DM Sans"/>
                <a:cs typeface="DM Sans"/>
                <a:sym typeface="DM Sans"/>
              </a:defRPr>
            </a:lvl2pPr>
            <a:lvl3pPr lvl="2" rtl="0">
              <a:lnSpc>
                <a:spcPct val="115000"/>
              </a:lnSpc>
              <a:spcBef>
                <a:spcPts val="0"/>
              </a:spcBef>
              <a:spcAft>
                <a:spcPts val="0"/>
              </a:spcAft>
              <a:buSzPts val="2400"/>
              <a:buFont typeface="DM Sans"/>
              <a:buNone/>
              <a:defRPr sz="2400" b="1">
                <a:latin typeface="DM Sans"/>
                <a:ea typeface="DM Sans"/>
                <a:cs typeface="DM Sans"/>
                <a:sym typeface="DM Sans"/>
              </a:defRPr>
            </a:lvl3pPr>
            <a:lvl4pPr lvl="3" rtl="0">
              <a:lnSpc>
                <a:spcPct val="115000"/>
              </a:lnSpc>
              <a:spcBef>
                <a:spcPts val="0"/>
              </a:spcBef>
              <a:spcAft>
                <a:spcPts val="0"/>
              </a:spcAft>
              <a:buSzPts val="2400"/>
              <a:buFont typeface="DM Sans"/>
              <a:buNone/>
              <a:defRPr sz="2400" b="1">
                <a:latin typeface="DM Sans"/>
                <a:ea typeface="DM Sans"/>
                <a:cs typeface="DM Sans"/>
                <a:sym typeface="DM Sans"/>
              </a:defRPr>
            </a:lvl4pPr>
            <a:lvl5pPr lvl="4" rtl="0">
              <a:lnSpc>
                <a:spcPct val="115000"/>
              </a:lnSpc>
              <a:spcBef>
                <a:spcPts val="0"/>
              </a:spcBef>
              <a:spcAft>
                <a:spcPts val="0"/>
              </a:spcAft>
              <a:buSzPts val="2400"/>
              <a:buFont typeface="DM Sans"/>
              <a:buNone/>
              <a:defRPr sz="2400" b="1">
                <a:latin typeface="DM Sans"/>
                <a:ea typeface="DM Sans"/>
                <a:cs typeface="DM Sans"/>
                <a:sym typeface="DM Sans"/>
              </a:defRPr>
            </a:lvl5pPr>
            <a:lvl6pPr lvl="5" rtl="0">
              <a:lnSpc>
                <a:spcPct val="115000"/>
              </a:lnSpc>
              <a:spcBef>
                <a:spcPts val="0"/>
              </a:spcBef>
              <a:spcAft>
                <a:spcPts val="0"/>
              </a:spcAft>
              <a:buSzPts val="2400"/>
              <a:buFont typeface="DM Sans"/>
              <a:buNone/>
              <a:defRPr sz="2400" b="1">
                <a:latin typeface="DM Sans"/>
                <a:ea typeface="DM Sans"/>
                <a:cs typeface="DM Sans"/>
                <a:sym typeface="DM Sans"/>
              </a:defRPr>
            </a:lvl6pPr>
            <a:lvl7pPr lvl="6" rtl="0">
              <a:lnSpc>
                <a:spcPct val="115000"/>
              </a:lnSpc>
              <a:spcBef>
                <a:spcPts val="0"/>
              </a:spcBef>
              <a:spcAft>
                <a:spcPts val="0"/>
              </a:spcAft>
              <a:buSzPts val="2400"/>
              <a:buFont typeface="DM Sans"/>
              <a:buNone/>
              <a:defRPr sz="2400" b="1">
                <a:latin typeface="DM Sans"/>
                <a:ea typeface="DM Sans"/>
                <a:cs typeface="DM Sans"/>
                <a:sym typeface="DM Sans"/>
              </a:defRPr>
            </a:lvl7pPr>
            <a:lvl8pPr lvl="7" rtl="0">
              <a:lnSpc>
                <a:spcPct val="115000"/>
              </a:lnSpc>
              <a:spcBef>
                <a:spcPts val="0"/>
              </a:spcBef>
              <a:spcAft>
                <a:spcPts val="0"/>
              </a:spcAft>
              <a:buSzPts val="2400"/>
              <a:buFont typeface="DM Sans"/>
              <a:buNone/>
              <a:defRPr sz="2400" b="1">
                <a:latin typeface="DM Sans"/>
                <a:ea typeface="DM Sans"/>
                <a:cs typeface="DM Sans"/>
                <a:sym typeface="DM Sans"/>
              </a:defRPr>
            </a:lvl8pPr>
            <a:lvl9pPr lvl="8"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cxnSp>
        <p:nvCxnSpPr>
          <p:cNvPr id="215" name="Google Shape;215;p21"/>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216"/>
        <p:cNvGrpSpPr/>
        <p:nvPr/>
      </p:nvGrpSpPr>
      <p:grpSpPr>
        <a:xfrm>
          <a:off x="0" y="0"/>
          <a:ext cx="0" cy="0"/>
          <a:chOff x="0" y="0"/>
          <a:chExt cx="0" cy="0"/>
        </a:xfrm>
      </p:grpSpPr>
      <p:grpSp>
        <p:nvGrpSpPr>
          <p:cNvPr id="217" name="Google Shape;217;p22"/>
          <p:cNvGrpSpPr/>
          <p:nvPr/>
        </p:nvGrpSpPr>
        <p:grpSpPr>
          <a:xfrm rot="-5400000">
            <a:off x="818973" y="-1243401"/>
            <a:ext cx="7333600" cy="9288400"/>
            <a:chOff x="992698" y="-3"/>
            <a:chExt cx="4102025" cy="5143933"/>
          </a:xfrm>
        </p:grpSpPr>
        <p:pic>
          <p:nvPicPr>
            <p:cNvPr id="218" name="Google Shape;218;p22"/>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19" name="Google Shape;219;p22"/>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20" name="Google Shape;220;p22"/>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221" name="Google Shape;221;p22"/>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3" name="Google Shape;223;p22"/>
          <p:cNvSpPr txBox="1">
            <a:spLocks noGrp="1"/>
          </p:cNvSpPr>
          <p:nvPr>
            <p:ph type="subTitle" idx="1"/>
          </p:nvPr>
        </p:nvSpPr>
        <p:spPr>
          <a:xfrm>
            <a:off x="2076823" y="1441800"/>
            <a:ext cx="5762700" cy="822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24" name="Google Shape;224;p22"/>
          <p:cNvSpPr txBox="1">
            <a:spLocks noGrp="1"/>
          </p:cNvSpPr>
          <p:nvPr>
            <p:ph type="subTitle" idx="2"/>
          </p:nvPr>
        </p:nvSpPr>
        <p:spPr>
          <a:xfrm>
            <a:off x="2076831" y="2604250"/>
            <a:ext cx="5762700" cy="822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25" name="Google Shape;225;p22"/>
          <p:cNvSpPr txBox="1">
            <a:spLocks noGrp="1"/>
          </p:cNvSpPr>
          <p:nvPr>
            <p:ph type="subTitle" idx="3"/>
          </p:nvPr>
        </p:nvSpPr>
        <p:spPr>
          <a:xfrm>
            <a:off x="2076831" y="3772818"/>
            <a:ext cx="5762700" cy="822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26" name="Google Shape;226;p22"/>
          <p:cNvSpPr txBox="1">
            <a:spLocks noGrp="1"/>
          </p:cNvSpPr>
          <p:nvPr>
            <p:ph type="subTitle" idx="4"/>
          </p:nvPr>
        </p:nvSpPr>
        <p:spPr>
          <a:xfrm>
            <a:off x="2076823" y="1177425"/>
            <a:ext cx="5762700" cy="457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DM Sans"/>
              <a:buNone/>
              <a:defRPr sz="2000">
                <a:latin typeface="Figtree SemiBold"/>
                <a:ea typeface="Figtree SemiBold"/>
                <a:cs typeface="Figtree SemiBold"/>
                <a:sym typeface="Figtree SemiBold"/>
              </a:defRPr>
            </a:lvl1pPr>
            <a:lvl2pPr lvl="1" rtl="0">
              <a:lnSpc>
                <a:spcPct val="115000"/>
              </a:lnSpc>
              <a:spcBef>
                <a:spcPts val="0"/>
              </a:spcBef>
              <a:spcAft>
                <a:spcPts val="0"/>
              </a:spcAft>
              <a:buSzPts val="2600"/>
              <a:buFont typeface="DM Sans"/>
              <a:buNone/>
              <a:defRPr sz="2600" b="1">
                <a:latin typeface="DM Sans"/>
                <a:ea typeface="DM Sans"/>
                <a:cs typeface="DM Sans"/>
                <a:sym typeface="DM Sans"/>
              </a:defRPr>
            </a:lvl2pPr>
            <a:lvl3pPr lvl="2" rtl="0">
              <a:lnSpc>
                <a:spcPct val="115000"/>
              </a:lnSpc>
              <a:spcBef>
                <a:spcPts val="0"/>
              </a:spcBef>
              <a:spcAft>
                <a:spcPts val="0"/>
              </a:spcAft>
              <a:buSzPts val="2600"/>
              <a:buFont typeface="DM Sans"/>
              <a:buNone/>
              <a:defRPr sz="2600" b="1">
                <a:latin typeface="DM Sans"/>
                <a:ea typeface="DM Sans"/>
                <a:cs typeface="DM Sans"/>
                <a:sym typeface="DM Sans"/>
              </a:defRPr>
            </a:lvl3pPr>
            <a:lvl4pPr lvl="3" rtl="0">
              <a:lnSpc>
                <a:spcPct val="115000"/>
              </a:lnSpc>
              <a:spcBef>
                <a:spcPts val="0"/>
              </a:spcBef>
              <a:spcAft>
                <a:spcPts val="0"/>
              </a:spcAft>
              <a:buSzPts val="2600"/>
              <a:buFont typeface="DM Sans"/>
              <a:buNone/>
              <a:defRPr sz="2600" b="1">
                <a:latin typeface="DM Sans"/>
                <a:ea typeface="DM Sans"/>
                <a:cs typeface="DM Sans"/>
                <a:sym typeface="DM Sans"/>
              </a:defRPr>
            </a:lvl4pPr>
            <a:lvl5pPr lvl="4" rtl="0">
              <a:lnSpc>
                <a:spcPct val="115000"/>
              </a:lnSpc>
              <a:spcBef>
                <a:spcPts val="0"/>
              </a:spcBef>
              <a:spcAft>
                <a:spcPts val="0"/>
              </a:spcAft>
              <a:buSzPts val="2600"/>
              <a:buFont typeface="DM Sans"/>
              <a:buNone/>
              <a:defRPr sz="2600" b="1">
                <a:latin typeface="DM Sans"/>
                <a:ea typeface="DM Sans"/>
                <a:cs typeface="DM Sans"/>
                <a:sym typeface="DM Sans"/>
              </a:defRPr>
            </a:lvl5pPr>
            <a:lvl6pPr lvl="5" rtl="0">
              <a:lnSpc>
                <a:spcPct val="115000"/>
              </a:lnSpc>
              <a:spcBef>
                <a:spcPts val="0"/>
              </a:spcBef>
              <a:spcAft>
                <a:spcPts val="0"/>
              </a:spcAft>
              <a:buSzPts val="2600"/>
              <a:buFont typeface="DM Sans"/>
              <a:buNone/>
              <a:defRPr sz="2600" b="1">
                <a:latin typeface="DM Sans"/>
                <a:ea typeface="DM Sans"/>
                <a:cs typeface="DM Sans"/>
                <a:sym typeface="DM Sans"/>
              </a:defRPr>
            </a:lvl6pPr>
            <a:lvl7pPr lvl="6" rtl="0">
              <a:lnSpc>
                <a:spcPct val="115000"/>
              </a:lnSpc>
              <a:spcBef>
                <a:spcPts val="0"/>
              </a:spcBef>
              <a:spcAft>
                <a:spcPts val="0"/>
              </a:spcAft>
              <a:buSzPts val="2600"/>
              <a:buFont typeface="DM Sans"/>
              <a:buNone/>
              <a:defRPr sz="2600" b="1">
                <a:latin typeface="DM Sans"/>
                <a:ea typeface="DM Sans"/>
                <a:cs typeface="DM Sans"/>
                <a:sym typeface="DM Sans"/>
              </a:defRPr>
            </a:lvl7pPr>
            <a:lvl8pPr lvl="7" rtl="0">
              <a:lnSpc>
                <a:spcPct val="115000"/>
              </a:lnSpc>
              <a:spcBef>
                <a:spcPts val="0"/>
              </a:spcBef>
              <a:spcAft>
                <a:spcPts val="0"/>
              </a:spcAft>
              <a:buSzPts val="2600"/>
              <a:buFont typeface="DM Sans"/>
              <a:buNone/>
              <a:defRPr sz="2600" b="1">
                <a:latin typeface="DM Sans"/>
                <a:ea typeface="DM Sans"/>
                <a:cs typeface="DM Sans"/>
                <a:sym typeface="DM Sans"/>
              </a:defRPr>
            </a:lvl8pPr>
            <a:lvl9pPr lvl="8" rtl="0">
              <a:lnSpc>
                <a:spcPct val="115000"/>
              </a:lnSpc>
              <a:spcBef>
                <a:spcPts val="0"/>
              </a:spcBef>
              <a:spcAft>
                <a:spcPts val="0"/>
              </a:spcAft>
              <a:buSzPts val="2600"/>
              <a:buFont typeface="DM Sans"/>
              <a:buNone/>
              <a:defRPr sz="2600" b="1">
                <a:latin typeface="DM Sans"/>
                <a:ea typeface="DM Sans"/>
                <a:cs typeface="DM Sans"/>
                <a:sym typeface="DM Sans"/>
              </a:defRPr>
            </a:lvl9pPr>
          </a:lstStyle>
          <a:p>
            <a:endParaRPr/>
          </a:p>
        </p:txBody>
      </p:sp>
      <p:sp>
        <p:nvSpPr>
          <p:cNvPr id="227" name="Google Shape;227;p22"/>
          <p:cNvSpPr txBox="1">
            <a:spLocks noGrp="1"/>
          </p:cNvSpPr>
          <p:nvPr>
            <p:ph type="subTitle" idx="5"/>
          </p:nvPr>
        </p:nvSpPr>
        <p:spPr>
          <a:xfrm>
            <a:off x="2076823" y="2340901"/>
            <a:ext cx="5762700" cy="457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DM Sans"/>
              <a:buNone/>
              <a:defRPr sz="2000">
                <a:latin typeface="Figtree SemiBold"/>
                <a:ea typeface="Figtree SemiBold"/>
                <a:cs typeface="Figtree SemiBold"/>
                <a:sym typeface="Figtree SemiBold"/>
              </a:defRPr>
            </a:lvl1pPr>
            <a:lvl2pPr lvl="1" rtl="0">
              <a:lnSpc>
                <a:spcPct val="115000"/>
              </a:lnSpc>
              <a:spcBef>
                <a:spcPts val="0"/>
              </a:spcBef>
              <a:spcAft>
                <a:spcPts val="0"/>
              </a:spcAft>
              <a:buSzPts val="2600"/>
              <a:buFont typeface="DM Sans"/>
              <a:buNone/>
              <a:defRPr sz="2600" b="1">
                <a:latin typeface="DM Sans"/>
                <a:ea typeface="DM Sans"/>
                <a:cs typeface="DM Sans"/>
                <a:sym typeface="DM Sans"/>
              </a:defRPr>
            </a:lvl2pPr>
            <a:lvl3pPr lvl="2" rtl="0">
              <a:lnSpc>
                <a:spcPct val="115000"/>
              </a:lnSpc>
              <a:spcBef>
                <a:spcPts val="0"/>
              </a:spcBef>
              <a:spcAft>
                <a:spcPts val="0"/>
              </a:spcAft>
              <a:buSzPts val="2600"/>
              <a:buFont typeface="DM Sans"/>
              <a:buNone/>
              <a:defRPr sz="2600" b="1">
                <a:latin typeface="DM Sans"/>
                <a:ea typeface="DM Sans"/>
                <a:cs typeface="DM Sans"/>
                <a:sym typeface="DM Sans"/>
              </a:defRPr>
            </a:lvl3pPr>
            <a:lvl4pPr lvl="3" rtl="0">
              <a:lnSpc>
                <a:spcPct val="115000"/>
              </a:lnSpc>
              <a:spcBef>
                <a:spcPts val="0"/>
              </a:spcBef>
              <a:spcAft>
                <a:spcPts val="0"/>
              </a:spcAft>
              <a:buSzPts val="2600"/>
              <a:buFont typeface="DM Sans"/>
              <a:buNone/>
              <a:defRPr sz="2600" b="1">
                <a:latin typeface="DM Sans"/>
                <a:ea typeface="DM Sans"/>
                <a:cs typeface="DM Sans"/>
                <a:sym typeface="DM Sans"/>
              </a:defRPr>
            </a:lvl4pPr>
            <a:lvl5pPr lvl="4" rtl="0">
              <a:lnSpc>
                <a:spcPct val="115000"/>
              </a:lnSpc>
              <a:spcBef>
                <a:spcPts val="0"/>
              </a:spcBef>
              <a:spcAft>
                <a:spcPts val="0"/>
              </a:spcAft>
              <a:buSzPts val="2600"/>
              <a:buFont typeface="DM Sans"/>
              <a:buNone/>
              <a:defRPr sz="2600" b="1">
                <a:latin typeface="DM Sans"/>
                <a:ea typeface="DM Sans"/>
                <a:cs typeface="DM Sans"/>
                <a:sym typeface="DM Sans"/>
              </a:defRPr>
            </a:lvl5pPr>
            <a:lvl6pPr lvl="5" rtl="0">
              <a:lnSpc>
                <a:spcPct val="115000"/>
              </a:lnSpc>
              <a:spcBef>
                <a:spcPts val="0"/>
              </a:spcBef>
              <a:spcAft>
                <a:spcPts val="0"/>
              </a:spcAft>
              <a:buSzPts val="2600"/>
              <a:buFont typeface="DM Sans"/>
              <a:buNone/>
              <a:defRPr sz="2600" b="1">
                <a:latin typeface="DM Sans"/>
                <a:ea typeface="DM Sans"/>
                <a:cs typeface="DM Sans"/>
                <a:sym typeface="DM Sans"/>
              </a:defRPr>
            </a:lvl6pPr>
            <a:lvl7pPr lvl="6" rtl="0">
              <a:lnSpc>
                <a:spcPct val="115000"/>
              </a:lnSpc>
              <a:spcBef>
                <a:spcPts val="0"/>
              </a:spcBef>
              <a:spcAft>
                <a:spcPts val="0"/>
              </a:spcAft>
              <a:buSzPts val="2600"/>
              <a:buFont typeface="DM Sans"/>
              <a:buNone/>
              <a:defRPr sz="2600" b="1">
                <a:latin typeface="DM Sans"/>
                <a:ea typeface="DM Sans"/>
                <a:cs typeface="DM Sans"/>
                <a:sym typeface="DM Sans"/>
              </a:defRPr>
            </a:lvl7pPr>
            <a:lvl8pPr lvl="7" rtl="0">
              <a:lnSpc>
                <a:spcPct val="115000"/>
              </a:lnSpc>
              <a:spcBef>
                <a:spcPts val="0"/>
              </a:spcBef>
              <a:spcAft>
                <a:spcPts val="0"/>
              </a:spcAft>
              <a:buSzPts val="2600"/>
              <a:buFont typeface="DM Sans"/>
              <a:buNone/>
              <a:defRPr sz="2600" b="1">
                <a:latin typeface="DM Sans"/>
                <a:ea typeface="DM Sans"/>
                <a:cs typeface="DM Sans"/>
                <a:sym typeface="DM Sans"/>
              </a:defRPr>
            </a:lvl8pPr>
            <a:lvl9pPr lvl="8" rtl="0">
              <a:lnSpc>
                <a:spcPct val="115000"/>
              </a:lnSpc>
              <a:spcBef>
                <a:spcPts val="0"/>
              </a:spcBef>
              <a:spcAft>
                <a:spcPts val="0"/>
              </a:spcAft>
              <a:buSzPts val="2600"/>
              <a:buFont typeface="DM Sans"/>
              <a:buNone/>
              <a:defRPr sz="2600" b="1">
                <a:latin typeface="DM Sans"/>
                <a:ea typeface="DM Sans"/>
                <a:cs typeface="DM Sans"/>
                <a:sym typeface="DM Sans"/>
              </a:defRPr>
            </a:lvl9pPr>
          </a:lstStyle>
          <a:p>
            <a:endParaRPr/>
          </a:p>
        </p:txBody>
      </p:sp>
      <p:sp>
        <p:nvSpPr>
          <p:cNvPr id="228" name="Google Shape;228;p22"/>
          <p:cNvSpPr txBox="1">
            <a:spLocks noGrp="1"/>
          </p:cNvSpPr>
          <p:nvPr>
            <p:ph type="subTitle" idx="6"/>
          </p:nvPr>
        </p:nvSpPr>
        <p:spPr>
          <a:xfrm>
            <a:off x="2076823" y="3503352"/>
            <a:ext cx="5762700" cy="457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DM Sans"/>
              <a:buNone/>
              <a:defRPr sz="2000">
                <a:latin typeface="Figtree SemiBold"/>
                <a:ea typeface="Figtree SemiBold"/>
                <a:cs typeface="Figtree SemiBold"/>
                <a:sym typeface="Figtree SemiBold"/>
              </a:defRPr>
            </a:lvl1pPr>
            <a:lvl2pPr lvl="1" rtl="0">
              <a:lnSpc>
                <a:spcPct val="115000"/>
              </a:lnSpc>
              <a:spcBef>
                <a:spcPts val="0"/>
              </a:spcBef>
              <a:spcAft>
                <a:spcPts val="0"/>
              </a:spcAft>
              <a:buSzPts val="2600"/>
              <a:buFont typeface="DM Sans"/>
              <a:buNone/>
              <a:defRPr sz="2600" b="1">
                <a:latin typeface="DM Sans"/>
                <a:ea typeface="DM Sans"/>
                <a:cs typeface="DM Sans"/>
                <a:sym typeface="DM Sans"/>
              </a:defRPr>
            </a:lvl2pPr>
            <a:lvl3pPr lvl="2" rtl="0">
              <a:lnSpc>
                <a:spcPct val="115000"/>
              </a:lnSpc>
              <a:spcBef>
                <a:spcPts val="0"/>
              </a:spcBef>
              <a:spcAft>
                <a:spcPts val="0"/>
              </a:spcAft>
              <a:buSzPts val="2600"/>
              <a:buFont typeface="DM Sans"/>
              <a:buNone/>
              <a:defRPr sz="2600" b="1">
                <a:latin typeface="DM Sans"/>
                <a:ea typeface="DM Sans"/>
                <a:cs typeface="DM Sans"/>
                <a:sym typeface="DM Sans"/>
              </a:defRPr>
            </a:lvl3pPr>
            <a:lvl4pPr lvl="3" rtl="0">
              <a:lnSpc>
                <a:spcPct val="115000"/>
              </a:lnSpc>
              <a:spcBef>
                <a:spcPts val="0"/>
              </a:spcBef>
              <a:spcAft>
                <a:spcPts val="0"/>
              </a:spcAft>
              <a:buSzPts val="2600"/>
              <a:buFont typeface="DM Sans"/>
              <a:buNone/>
              <a:defRPr sz="2600" b="1">
                <a:latin typeface="DM Sans"/>
                <a:ea typeface="DM Sans"/>
                <a:cs typeface="DM Sans"/>
                <a:sym typeface="DM Sans"/>
              </a:defRPr>
            </a:lvl4pPr>
            <a:lvl5pPr lvl="4" rtl="0">
              <a:lnSpc>
                <a:spcPct val="115000"/>
              </a:lnSpc>
              <a:spcBef>
                <a:spcPts val="0"/>
              </a:spcBef>
              <a:spcAft>
                <a:spcPts val="0"/>
              </a:spcAft>
              <a:buSzPts val="2600"/>
              <a:buFont typeface="DM Sans"/>
              <a:buNone/>
              <a:defRPr sz="2600" b="1">
                <a:latin typeface="DM Sans"/>
                <a:ea typeface="DM Sans"/>
                <a:cs typeface="DM Sans"/>
                <a:sym typeface="DM Sans"/>
              </a:defRPr>
            </a:lvl5pPr>
            <a:lvl6pPr lvl="5" rtl="0">
              <a:lnSpc>
                <a:spcPct val="115000"/>
              </a:lnSpc>
              <a:spcBef>
                <a:spcPts val="0"/>
              </a:spcBef>
              <a:spcAft>
                <a:spcPts val="0"/>
              </a:spcAft>
              <a:buSzPts val="2600"/>
              <a:buFont typeface="DM Sans"/>
              <a:buNone/>
              <a:defRPr sz="2600" b="1">
                <a:latin typeface="DM Sans"/>
                <a:ea typeface="DM Sans"/>
                <a:cs typeface="DM Sans"/>
                <a:sym typeface="DM Sans"/>
              </a:defRPr>
            </a:lvl6pPr>
            <a:lvl7pPr lvl="6" rtl="0">
              <a:lnSpc>
                <a:spcPct val="115000"/>
              </a:lnSpc>
              <a:spcBef>
                <a:spcPts val="0"/>
              </a:spcBef>
              <a:spcAft>
                <a:spcPts val="0"/>
              </a:spcAft>
              <a:buSzPts val="2600"/>
              <a:buFont typeface="DM Sans"/>
              <a:buNone/>
              <a:defRPr sz="2600" b="1">
                <a:latin typeface="DM Sans"/>
                <a:ea typeface="DM Sans"/>
                <a:cs typeface="DM Sans"/>
                <a:sym typeface="DM Sans"/>
              </a:defRPr>
            </a:lvl7pPr>
            <a:lvl8pPr lvl="7" rtl="0">
              <a:lnSpc>
                <a:spcPct val="115000"/>
              </a:lnSpc>
              <a:spcBef>
                <a:spcPts val="0"/>
              </a:spcBef>
              <a:spcAft>
                <a:spcPts val="0"/>
              </a:spcAft>
              <a:buSzPts val="2600"/>
              <a:buFont typeface="DM Sans"/>
              <a:buNone/>
              <a:defRPr sz="2600" b="1">
                <a:latin typeface="DM Sans"/>
                <a:ea typeface="DM Sans"/>
                <a:cs typeface="DM Sans"/>
                <a:sym typeface="DM Sans"/>
              </a:defRPr>
            </a:lvl8pPr>
            <a:lvl9pPr lvl="8" rtl="0">
              <a:lnSpc>
                <a:spcPct val="115000"/>
              </a:lnSpc>
              <a:spcBef>
                <a:spcPts val="0"/>
              </a:spcBef>
              <a:spcAft>
                <a:spcPts val="0"/>
              </a:spcAft>
              <a:buSzPts val="2600"/>
              <a:buFont typeface="DM Sans"/>
              <a:buNone/>
              <a:defRPr sz="2600" b="1">
                <a:latin typeface="DM Sans"/>
                <a:ea typeface="DM Sans"/>
                <a:cs typeface="DM Sans"/>
                <a:sym typeface="DM Sans"/>
              </a:defRPr>
            </a:lvl9pPr>
          </a:lstStyle>
          <a:p>
            <a:endParaRPr/>
          </a:p>
        </p:txBody>
      </p:sp>
      <p:cxnSp>
        <p:nvCxnSpPr>
          <p:cNvPr id="229" name="Google Shape;229;p22"/>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30"/>
        <p:cNvGrpSpPr/>
        <p:nvPr/>
      </p:nvGrpSpPr>
      <p:grpSpPr>
        <a:xfrm>
          <a:off x="0" y="0"/>
          <a:ext cx="0" cy="0"/>
          <a:chOff x="0" y="0"/>
          <a:chExt cx="0" cy="0"/>
        </a:xfrm>
      </p:grpSpPr>
      <p:grpSp>
        <p:nvGrpSpPr>
          <p:cNvPr id="231" name="Google Shape;231;p23"/>
          <p:cNvGrpSpPr/>
          <p:nvPr/>
        </p:nvGrpSpPr>
        <p:grpSpPr>
          <a:xfrm rot="-5400000">
            <a:off x="818973" y="-1243401"/>
            <a:ext cx="7333600" cy="9288400"/>
            <a:chOff x="992698" y="-3"/>
            <a:chExt cx="4102025" cy="5143933"/>
          </a:xfrm>
        </p:grpSpPr>
        <p:pic>
          <p:nvPicPr>
            <p:cNvPr id="232" name="Google Shape;232;p23"/>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33" name="Google Shape;233;p23"/>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34" name="Google Shape;234;p23"/>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235" name="Google Shape;235;p23"/>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236" name="Google Shape;236;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7" name="Google Shape;237;p23"/>
          <p:cNvSpPr txBox="1">
            <a:spLocks noGrp="1"/>
          </p:cNvSpPr>
          <p:nvPr>
            <p:ph type="subTitle" idx="1"/>
          </p:nvPr>
        </p:nvSpPr>
        <p:spPr>
          <a:xfrm>
            <a:off x="1929789" y="1621084"/>
            <a:ext cx="23913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8" name="Google Shape;238;p23"/>
          <p:cNvSpPr txBox="1">
            <a:spLocks noGrp="1"/>
          </p:cNvSpPr>
          <p:nvPr>
            <p:ph type="subTitle" idx="2"/>
          </p:nvPr>
        </p:nvSpPr>
        <p:spPr>
          <a:xfrm>
            <a:off x="5699472" y="1621084"/>
            <a:ext cx="23913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9" name="Google Shape;239;p23"/>
          <p:cNvSpPr txBox="1">
            <a:spLocks noGrp="1"/>
          </p:cNvSpPr>
          <p:nvPr>
            <p:ph type="subTitle" idx="3"/>
          </p:nvPr>
        </p:nvSpPr>
        <p:spPr>
          <a:xfrm>
            <a:off x="1929789" y="3205075"/>
            <a:ext cx="23913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0" name="Google Shape;240;p23"/>
          <p:cNvSpPr txBox="1">
            <a:spLocks noGrp="1"/>
          </p:cNvSpPr>
          <p:nvPr>
            <p:ph type="subTitle" idx="4"/>
          </p:nvPr>
        </p:nvSpPr>
        <p:spPr>
          <a:xfrm>
            <a:off x="5699472" y="3205075"/>
            <a:ext cx="23913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1" name="Google Shape;241;p23"/>
          <p:cNvSpPr txBox="1">
            <a:spLocks noGrp="1"/>
          </p:cNvSpPr>
          <p:nvPr>
            <p:ph type="subTitle" idx="5"/>
          </p:nvPr>
        </p:nvSpPr>
        <p:spPr>
          <a:xfrm>
            <a:off x="1929789" y="1444575"/>
            <a:ext cx="23913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2" name="Google Shape;242;p23"/>
          <p:cNvSpPr txBox="1">
            <a:spLocks noGrp="1"/>
          </p:cNvSpPr>
          <p:nvPr>
            <p:ph type="subTitle" idx="6"/>
          </p:nvPr>
        </p:nvSpPr>
        <p:spPr>
          <a:xfrm>
            <a:off x="5699472" y="1444575"/>
            <a:ext cx="23913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3" name="Google Shape;243;p23"/>
          <p:cNvSpPr txBox="1">
            <a:spLocks noGrp="1"/>
          </p:cNvSpPr>
          <p:nvPr>
            <p:ph type="subTitle" idx="7"/>
          </p:nvPr>
        </p:nvSpPr>
        <p:spPr>
          <a:xfrm>
            <a:off x="1929789" y="3028566"/>
            <a:ext cx="23913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4" name="Google Shape;244;p23"/>
          <p:cNvSpPr txBox="1">
            <a:spLocks noGrp="1"/>
          </p:cNvSpPr>
          <p:nvPr>
            <p:ph type="subTitle" idx="8"/>
          </p:nvPr>
        </p:nvSpPr>
        <p:spPr>
          <a:xfrm>
            <a:off x="5699472" y="3028566"/>
            <a:ext cx="2391300" cy="36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cxnSp>
        <p:nvCxnSpPr>
          <p:cNvPr id="245" name="Google Shape;245;p23"/>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46"/>
        <p:cNvGrpSpPr/>
        <p:nvPr/>
      </p:nvGrpSpPr>
      <p:grpSpPr>
        <a:xfrm>
          <a:off x="0" y="0"/>
          <a:ext cx="0" cy="0"/>
          <a:chOff x="0" y="0"/>
          <a:chExt cx="0" cy="0"/>
        </a:xfrm>
      </p:grpSpPr>
      <p:grpSp>
        <p:nvGrpSpPr>
          <p:cNvPr id="247" name="Google Shape;247;p24"/>
          <p:cNvGrpSpPr/>
          <p:nvPr/>
        </p:nvGrpSpPr>
        <p:grpSpPr>
          <a:xfrm rot="-5400000">
            <a:off x="818973" y="-1243401"/>
            <a:ext cx="7333600" cy="9288400"/>
            <a:chOff x="992698" y="-3"/>
            <a:chExt cx="4102025" cy="5143933"/>
          </a:xfrm>
        </p:grpSpPr>
        <p:pic>
          <p:nvPicPr>
            <p:cNvPr id="248" name="Google Shape;248;p24"/>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49" name="Google Shape;249;p24"/>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50" name="Google Shape;250;p24"/>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251" name="Google Shape;251;p24"/>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252" name="Google Shape;25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3" name="Google Shape;253;p24"/>
          <p:cNvSpPr txBox="1">
            <a:spLocks noGrp="1"/>
          </p:cNvSpPr>
          <p:nvPr>
            <p:ph type="subTitle" idx="1"/>
          </p:nvPr>
        </p:nvSpPr>
        <p:spPr>
          <a:xfrm>
            <a:off x="1053002" y="2225404"/>
            <a:ext cx="2097300" cy="54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4" name="Google Shape;254;p24"/>
          <p:cNvSpPr txBox="1">
            <a:spLocks noGrp="1"/>
          </p:cNvSpPr>
          <p:nvPr>
            <p:ph type="subTitle" idx="2"/>
          </p:nvPr>
        </p:nvSpPr>
        <p:spPr>
          <a:xfrm>
            <a:off x="3523350" y="2225404"/>
            <a:ext cx="2097300" cy="54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5" name="Google Shape;255;p24"/>
          <p:cNvSpPr txBox="1">
            <a:spLocks noGrp="1"/>
          </p:cNvSpPr>
          <p:nvPr>
            <p:ph type="subTitle" idx="3"/>
          </p:nvPr>
        </p:nvSpPr>
        <p:spPr>
          <a:xfrm>
            <a:off x="1053002" y="4054485"/>
            <a:ext cx="2097300" cy="54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6" name="Google Shape;256;p24"/>
          <p:cNvSpPr txBox="1">
            <a:spLocks noGrp="1"/>
          </p:cNvSpPr>
          <p:nvPr>
            <p:ph type="subTitle" idx="4"/>
          </p:nvPr>
        </p:nvSpPr>
        <p:spPr>
          <a:xfrm>
            <a:off x="3523350" y="4054485"/>
            <a:ext cx="2097300" cy="54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7" name="Google Shape;257;p24"/>
          <p:cNvSpPr txBox="1">
            <a:spLocks noGrp="1"/>
          </p:cNvSpPr>
          <p:nvPr>
            <p:ph type="subTitle" idx="5"/>
          </p:nvPr>
        </p:nvSpPr>
        <p:spPr>
          <a:xfrm>
            <a:off x="5993698" y="2225404"/>
            <a:ext cx="2097300" cy="54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8" name="Google Shape;258;p24"/>
          <p:cNvSpPr txBox="1">
            <a:spLocks noGrp="1"/>
          </p:cNvSpPr>
          <p:nvPr>
            <p:ph type="subTitle" idx="6"/>
          </p:nvPr>
        </p:nvSpPr>
        <p:spPr>
          <a:xfrm>
            <a:off x="5993698" y="4054485"/>
            <a:ext cx="2097300" cy="54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9" name="Google Shape;259;p24"/>
          <p:cNvSpPr txBox="1">
            <a:spLocks noGrp="1"/>
          </p:cNvSpPr>
          <p:nvPr>
            <p:ph type="subTitle" idx="7"/>
          </p:nvPr>
        </p:nvSpPr>
        <p:spPr>
          <a:xfrm>
            <a:off x="1051352" y="1961575"/>
            <a:ext cx="2100600" cy="457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0" name="Google Shape;260;p24"/>
          <p:cNvSpPr txBox="1">
            <a:spLocks noGrp="1"/>
          </p:cNvSpPr>
          <p:nvPr>
            <p:ph type="subTitle" idx="8"/>
          </p:nvPr>
        </p:nvSpPr>
        <p:spPr>
          <a:xfrm>
            <a:off x="3521700" y="1961575"/>
            <a:ext cx="2100600" cy="457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1" name="Google Shape;261;p24"/>
          <p:cNvSpPr txBox="1">
            <a:spLocks noGrp="1"/>
          </p:cNvSpPr>
          <p:nvPr>
            <p:ph type="subTitle" idx="9"/>
          </p:nvPr>
        </p:nvSpPr>
        <p:spPr>
          <a:xfrm>
            <a:off x="5992048" y="1961575"/>
            <a:ext cx="2100600" cy="457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2" name="Google Shape;262;p24"/>
          <p:cNvSpPr txBox="1">
            <a:spLocks noGrp="1"/>
          </p:cNvSpPr>
          <p:nvPr>
            <p:ph type="subTitle" idx="13"/>
          </p:nvPr>
        </p:nvSpPr>
        <p:spPr>
          <a:xfrm>
            <a:off x="1051352" y="3790460"/>
            <a:ext cx="2100600" cy="457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3" name="Google Shape;263;p24"/>
          <p:cNvSpPr txBox="1">
            <a:spLocks noGrp="1"/>
          </p:cNvSpPr>
          <p:nvPr>
            <p:ph type="subTitle" idx="14"/>
          </p:nvPr>
        </p:nvSpPr>
        <p:spPr>
          <a:xfrm>
            <a:off x="3521700" y="3790460"/>
            <a:ext cx="2100600" cy="457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4" name="Google Shape;264;p24"/>
          <p:cNvSpPr txBox="1">
            <a:spLocks noGrp="1"/>
          </p:cNvSpPr>
          <p:nvPr>
            <p:ph type="subTitle" idx="15"/>
          </p:nvPr>
        </p:nvSpPr>
        <p:spPr>
          <a:xfrm>
            <a:off x="5992048" y="3790460"/>
            <a:ext cx="2100600" cy="457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cxnSp>
        <p:nvCxnSpPr>
          <p:cNvPr id="265" name="Google Shape;265;p24"/>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66"/>
        <p:cNvGrpSpPr/>
        <p:nvPr/>
      </p:nvGrpSpPr>
      <p:grpSpPr>
        <a:xfrm>
          <a:off x="0" y="0"/>
          <a:ext cx="0" cy="0"/>
          <a:chOff x="0" y="0"/>
          <a:chExt cx="0" cy="0"/>
        </a:xfrm>
      </p:grpSpPr>
      <p:grpSp>
        <p:nvGrpSpPr>
          <p:cNvPr id="267" name="Google Shape;267;p25"/>
          <p:cNvGrpSpPr/>
          <p:nvPr/>
        </p:nvGrpSpPr>
        <p:grpSpPr>
          <a:xfrm rot="-5400000">
            <a:off x="818973" y="-1243401"/>
            <a:ext cx="7333600" cy="9288400"/>
            <a:chOff x="992698" y="-3"/>
            <a:chExt cx="4102025" cy="5143933"/>
          </a:xfrm>
        </p:grpSpPr>
        <p:pic>
          <p:nvPicPr>
            <p:cNvPr id="268" name="Google Shape;268;p25"/>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69" name="Google Shape;269;p25"/>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70" name="Google Shape;270;p25"/>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271" name="Google Shape;271;p25"/>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272" name="Google Shape;272;p25"/>
          <p:cNvSpPr txBox="1">
            <a:spLocks noGrp="1"/>
          </p:cNvSpPr>
          <p:nvPr>
            <p:ph type="title" hasCustomPrompt="1"/>
          </p:nvPr>
        </p:nvSpPr>
        <p:spPr>
          <a:xfrm>
            <a:off x="3595200" y="803021"/>
            <a:ext cx="4696800" cy="7314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73" name="Google Shape;273;p25"/>
          <p:cNvSpPr txBox="1">
            <a:spLocks noGrp="1"/>
          </p:cNvSpPr>
          <p:nvPr>
            <p:ph type="subTitle" idx="1"/>
          </p:nvPr>
        </p:nvSpPr>
        <p:spPr>
          <a:xfrm>
            <a:off x="3595200" y="1347592"/>
            <a:ext cx="4696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74" name="Google Shape;274;p25"/>
          <p:cNvSpPr txBox="1">
            <a:spLocks noGrp="1"/>
          </p:cNvSpPr>
          <p:nvPr>
            <p:ph type="title" idx="2" hasCustomPrompt="1"/>
          </p:nvPr>
        </p:nvSpPr>
        <p:spPr>
          <a:xfrm>
            <a:off x="3595200" y="2116602"/>
            <a:ext cx="4696800" cy="7314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75" name="Google Shape;275;p25"/>
          <p:cNvSpPr txBox="1">
            <a:spLocks noGrp="1"/>
          </p:cNvSpPr>
          <p:nvPr>
            <p:ph type="subTitle" idx="3"/>
          </p:nvPr>
        </p:nvSpPr>
        <p:spPr>
          <a:xfrm>
            <a:off x="3595200" y="2661173"/>
            <a:ext cx="4696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76" name="Google Shape;276;p25"/>
          <p:cNvSpPr txBox="1">
            <a:spLocks noGrp="1"/>
          </p:cNvSpPr>
          <p:nvPr>
            <p:ph type="title" idx="4" hasCustomPrompt="1"/>
          </p:nvPr>
        </p:nvSpPr>
        <p:spPr>
          <a:xfrm>
            <a:off x="3595200" y="3430208"/>
            <a:ext cx="4696800" cy="7314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77" name="Google Shape;277;p25"/>
          <p:cNvSpPr txBox="1">
            <a:spLocks noGrp="1"/>
          </p:cNvSpPr>
          <p:nvPr>
            <p:ph type="subTitle" idx="5"/>
          </p:nvPr>
        </p:nvSpPr>
        <p:spPr>
          <a:xfrm>
            <a:off x="3595200" y="3974779"/>
            <a:ext cx="4696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78" name="Google Shape;278;p25"/>
          <p:cNvSpPr>
            <a:spLocks noGrp="1"/>
          </p:cNvSpPr>
          <p:nvPr>
            <p:ph type="pic" idx="6"/>
          </p:nvPr>
        </p:nvSpPr>
        <p:spPr>
          <a:xfrm flipH="1">
            <a:off x="0" y="-14250"/>
            <a:ext cx="3434100" cy="5172000"/>
          </a:xfrm>
          <a:prstGeom prst="rect">
            <a:avLst/>
          </a:prstGeom>
          <a:noFill/>
          <a:ln>
            <a:noFill/>
          </a:ln>
        </p:spPr>
      </p:sp>
      <p:cxnSp>
        <p:nvCxnSpPr>
          <p:cNvPr id="279" name="Google Shape;279;p25"/>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80"/>
        <p:cNvGrpSpPr/>
        <p:nvPr/>
      </p:nvGrpSpPr>
      <p:grpSpPr>
        <a:xfrm>
          <a:off x="0" y="0"/>
          <a:ext cx="0" cy="0"/>
          <a:chOff x="0" y="0"/>
          <a:chExt cx="0" cy="0"/>
        </a:xfrm>
      </p:grpSpPr>
      <p:grpSp>
        <p:nvGrpSpPr>
          <p:cNvPr id="281" name="Google Shape;281;p26"/>
          <p:cNvGrpSpPr/>
          <p:nvPr/>
        </p:nvGrpSpPr>
        <p:grpSpPr>
          <a:xfrm rot="5400000" flipH="1">
            <a:off x="818973" y="-710001"/>
            <a:ext cx="7333600" cy="9288400"/>
            <a:chOff x="992698" y="-3"/>
            <a:chExt cx="4102025" cy="5143933"/>
          </a:xfrm>
        </p:grpSpPr>
        <p:pic>
          <p:nvPicPr>
            <p:cNvPr id="282" name="Google Shape;282;p26"/>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83" name="Google Shape;283;p26"/>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84" name="Google Shape;284;p26"/>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285" name="Google Shape;285;p26"/>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grpSp>
        <p:nvGrpSpPr>
          <p:cNvPr id="286" name="Google Shape;286;p26"/>
          <p:cNvGrpSpPr/>
          <p:nvPr/>
        </p:nvGrpSpPr>
        <p:grpSpPr>
          <a:xfrm rot="5400000" flipH="1">
            <a:off x="818973" y="-1243401"/>
            <a:ext cx="7333600" cy="9288400"/>
            <a:chOff x="992698" y="-3"/>
            <a:chExt cx="4102025" cy="5143933"/>
          </a:xfrm>
        </p:grpSpPr>
        <p:pic>
          <p:nvPicPr>
            <p:cNvPr id="287" name="Google Shape;287;p26"/>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88" name="Google Shape;288;p26"/>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89" name="Google Shape;289;p26"/>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290" name="Google Shape;290;p26"/>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291" name="Google Shape;291;p26"/>
          <p:cNvSpPr txBox="1">
            <a:spLocks noGrp="1"/>
          </p:cNvSpPr>
          <p:nvPr>
            <p:ph type="title"/>
          </p:nvPr>
        </p:nvSpPr>
        <p:spPr>
          <a:xfrm>
            <a:off x="726900" y="540000"/>
            <a:ext cx="4448100" cy="10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7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2" name="Google Shape;292;p26"/>
          <p:cNvSpPr txBox="1">
            <a:spLocks noGrp="1"/>
          </p:cNvSpPr>
          <p:nvPr>
            <p:ph type="subTitle" idx="1"/>
          </p:nvPr>
        </p:nvSpPr>
        <p:spPr>
          <a:xfrm>
            <a:off x="726900" y="1618250"/>
            <a:ext cx="4448100" cy="117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6"/>
          <p:cNvSpPr txBox="1"/>
          <p:nvPr/>
        </p:nvSpPr>
        <p:spPr>
          <a:xfrm>
            <a:off x="726900" y="3535750"/>
            <a:ext cx="49458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a:solidFill>
                  <a:schemeClr val="dk1"/>
                </a:solidFill>
                <a:latin typeface="Assistant"/>
                <a:ea typeface="Assistant"/>
                <a:cs typeface="Assistant"/>
                <a:sym typeface="Assistant"/>
              </a:rPr>
              <a:t>CREDITS: This presentation template was created by </a:t>
            </a:r>
            <a:r>
              <a:rPr lang="en" sz="1200" b="1" u="sng">
                <a:solidFill>
                  <a:schemeClr val="dk1"/>
                </a:solid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Slidesgo</a:t>
            </a:r>
            <a:r>
              <a:rPr lang="en" sz="1200" b="1">
                <a:solidFill>
                  <a:schemeClr val="dk1"/>
                </a:solidFill>
                <a:latin typeface="Assistant"/>
                <a:ea typeface="Assistant"/>
                <a:cs typeface="Assistant"/>
                <a:sym typeface="Assistant"/>
              </a:rPr>
              <a:t>,</a:t>
            </a:r>
            <a:r>
              <a:rPr lang="en" sz="1200">
                <a:solidFill>
                  <a:schemeClr val="dk1"/>
                </a:solidFill>
                <a:latin typeface="Assistant"/>
                <a:ea typeface="Assistant"/>
                <a:cs typeface="Assistant"/>
                <a:sym typeface="Assistant"/>
              </a:rPr>
              <a:t> and includes icons by</a:t>
            </a:r>
            <a:r>
              <a:rPr lang="en" sz="1200" b="1">
                <a:solidFill>
                  <a:schemeClr val="dk1"/>
                </a:solidFill>
                <a:latin typeface="Assistant"/>
                <a:ea typeface="Assistant"/>
                <a:cs typeface="Assistant"/>
                <a:sym typeface="Assistant"/>
              </a:rPr>
              <a:t> </a:t>
            </a:r>
            <a:r>
              <a:rPr lang="en" sz="1200" b="1" u="sng">
                <a:solidFill>
                  <a:schemeClr val="dk1"/>
                </a:solid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Flaticon</a:t>
            </a:r>
            <a:r>
              <a:rPr lang="en" sz="1200" b="1">
                <a:solidFill>
                  <a:schemeClr val="dk1"/>
                </a:solidFill>
                <a:latin typeface="Assistant"/>
                <a:ea typeface="Assistant"/>
                <a:cs typeface="Assistant"/>
                <a:sym typeface="Assistant"/>
              </a:rPr>
              <a:t>,</a:t>
            </a:r>
            <a:r>
              <a:rPr lang="en" sz="1200">
                <a:solidFill>
                  <a:schemeClr val="dk1"/>
                </a:solidFill>
                <a:latin typeface="Assistant"/>
                <a:ea typeface="Assistant"/>
                <a:cs typeface="Assistant"/>
                <a:sym typeface="Assistant"/>
              </a:rPr>
              <a:t> and infographics &amp; images by </a:t>
            </a:r>
            <a:r>
              <a:rPr lang="en" sz="1200" b="1" u="sng">
                <a:solidFill>
                  <a:schemeClr val="dk1"/>
                </a:solidFill>
                <a:latin typeface="Assistant"/>
                <a:ea typeface="Assistant"/>
                <a:cs typeface="Assistant"/>
                <a:sym typeface="Assistant"/>
                <a:hlinkClick r:id="rId5">
                  <a:extLst>
                    <a:ext uri="{A12FA001-AC4F-418D-AE19-62706E023703}">
                      <ahyp:hlinkClr xmlns:ahyp="http://schemas.microsoft.com/office/drawing/2018/hyperlinkcolor" val="tx"/>
                    </a:ext>
                  </a:extLst>
                </a:hlinkClick>
              </a:rPr>
              <a:t>Freepik</a:t>
            </a:r>
            <a:r>
              <a:rPr lang="en" sz="1200" b="1" u="sng">
                <a:solidFill>
                  <a:schemeClr val="dk1"/>
                </a:solidFill>
                <a:latin typeface="Assistant"/>
                <a:ea typeface="Assistant"/>
                <a:cs typeface="Assistant"/>
                <a:sym typeface="Assistant"/>
              </a:rPr>
              <a:t> </a:t>
            </a:r>
            <a:endParaRPr sz="1200" b="1" u="sng">
              <a:solidFill>
                <a:schemeClr val="dk1"/>
              </a:solidFill>
              <a:latin typeface="Assistant"/>
              <a:ea typeface="Assistant"/>
              <a:cs typeface="Assistant"/>
              <a:sym typeface="Assistant"/>
            </a:endParaRPr>
          </a:p>
        </p:txBody>
      </p:sp>
      <p:sp>
        <p:nvSpPr>
          <p:cNvPr id="294" name="Google Shape;294;p26"/>
          <p:cNvSpPr>
            <a:spLocks noGrp="1"/>
          </p:cNvSpPr>
          <p:nvPr>
            <p:ph type="pic" idx="2"/>
          </p:nvPr>
        </p:nvSpPr>
        <p:spPr>
          <a:xfrm flipH="1">
            <a:off x="5727454" y="-14250"/>
            <a:ext cx="3434100" cy="5172000"/>
          </a:xfrm>
          <a:prstGeom prst="rect">
            <a:avLst/>
          </a:prstGeom>
          <a:noFill/>
          <a:ln>
            <a:noFill/>
          </a:ln>
        </p:spPr>
      </p:sp>
      <p:cxnSp>
        <p:nvCxnSpPr>
          <p:cNvPr id="295" name="Google Shape;295;p26"/>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96"/>
        <p:cNvGrpSpPr/>
        <p:nvPr/>
      </p:nvGrpSpPr>
      <p:grpSpPr>
        <a:xfrm>
          <a:off x="0" y="0"/>
          <a:ext cx="0" cy="0"/>
          <a:chOff x="0" y="0"/>
          <a:chExt cx="0" cy="0"/>
        </a:xfrm>
      </p:grpSpPr>
      <p:grpSp>
        <p:nvGrpSpPr>
          <p:cNvPr id="297" name="Google Shape;297;p27"/>
          <p:cNvGrpSpPr/>
          <p:nvPr/>
        </p:nvGrpSpPr>
        <p:grpSpPr>
          <a:xfrm rot="-5400000">
            <a:off x="818973" y="-1243401"/>
            <a:ext cx="7333600" cy="9288400"/>
            <a:chOff x="992698" y="-3"/>
            <a:chExt cx="4102025" cy="5143933"/>
          </a:xfrm>
        </p:grpSpPr>
        <p:pic>
          <p:nvPicPr>
            <p:cNvPr id="298" name="Google Shape;298;p27"/>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299" name="Google Shape;299;p27"/>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300" name="Google Shape;300;p27"/>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301" name="Google Shape;301;p27"/>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cxnSp>
        <p:nvCxnSpPr>
          <p:cNvPr id="302" name="Google Shape;302;p27"/>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303"/>
        <p:cNvGrpSpPr/>
        <p:nvPr/>
      </p:nvGrpSpPr>
      <p:grpSpPr>
        <a:xfrm>
          <a:off x="0" y="0"/>
          <a:ext cx="0" cy="0"/>
          <a:chOff x="0" y="0"/>
          <a:chExt cx="0" cy="0"/>
        </a:xfrm>
      </p:grpSpPr>
      <p:grpSp>
        <p:nvGrpSpPr>
          <p:cNvPr id="304" name="Google Shape;304;p28"/>
          <p:cNvGrpSpPr/>
          <p:nvPr/>
        </p:nvGrpSpPr>
        <p:grpSpPr>
          <a:xfrm rot="-5400000" flipH="1">
            <a:off x="818973" y="-1243401"/>
            <a:ext cx="7333600" cy="9288400"/>
            <a:chOff x="992698" y="-3"/>
            <a:chExt cx="4102025" cy="5143933"/>
          </a:xfrm>
        </p:grpSpPr>
        <p:pic>
          <p:nvPicPr>
            <p:cNvPr id="305" name="Google Shape;305;p28"/>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306" name="Google Shape;306;p28"/>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307" name="Google Shape;307;p28"/>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308" name="Google Shape;308;p28"/>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cxnSp>
        <p:nvCxnSpPr>
          <p:cNvPr id="309" name="Google Shape;309;p28"/>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3"/>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14"/>
        <p:cNvGrpSpPr/>
        <p:nvPr/>
      </p:nvGrpSpPr>
      <p:grpSpPr>
        <a:xfrm>
          <a:off x="0" y="0"/>
          <a:ext cx="0" cy="0"/>
          <a:chOff x="0" y="0"/>
          <a:chExt cx="0" cy="0"/>
        </a:xfrm>
      </p:grpSpPr>
      <p:sp>
        <p:nvSpPr>
          <p:cNvPr id="315" name="Google Shape;315;p3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grpSp>
        <p:nvGrpSpPr>
          <p:cNvPr id="28" name="Google Shape;28;p4"/>
          <p:cNvGrpSpPr/>
          <p:nvPr/>
        </p:nvGrpSpPr>
        <p:grpSpPr>
          <a:xfrm rot="5400000" flipH="1">
            <a:off x="818973" y="-1243401"/>
            <a:ext cx="7333600" cy="9288400"/>
            <a:chOff x="992698" y="-3"/>
            <a:chExt cx="4102025" cy="5143933"/>
          </a:xfrm>
        </p:grpSpPr>
        <p:pic>
          <p:nvPicPr>
            <p:cNvPr id="29" name="Google Shape;29;p4"/>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30" name="Google Shape;30;p4"/>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31" name="Google Shape;31;p4"/>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32" name="Google Shape;32;p4"/>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33" name="Google Shape;3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 name="Google Shape;34;p4"/>
          <p:cNvSpPr txBox="1">
            <a:spLocks noGrp="1"/>
          </p:cNvSpPr>
          <p:nvPr>
            <p:ph type="body" idx="1"/>
          </p:nvPr>
        </p:nvSpPr>
        <p:spPr>
          <a:xfrm>
            <a:off x="962850" y="1139550"/>
            <a:ext cx="72183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chemeClr val="dk1"/>
              </a:buClr>
              <a:buSzPts val="800"/>
              <a:buFont typeface="Assistant Light"/>
              <a:buChar char="●"/>
              <a:defRPr/>
            </a:lvl1pPr>
            <a:lvl2pPr marL="914400" lvl="1" indent="-304800" rtl="0">
              <a:spcBef>
                <a:spcPts val="0"/>
              </a:spcBef>
              <a:spcAft>
                <a:spcPts val="0"/>
              </a:spcAft>
              <a:buSzPts val="1200"/>
              <a:buFont typeface="Nunito Light"/>
              <a:buChar char="○"/>
              <a:defRPr/>
            </a:lvl2pPr>
            <a:lvl3pPr marL="1371600" lvl="2" indent="-304800" rtl="0">
              <a:lnSpc>
                <a:spcPct val="115000"/>
              </a:lnSpc>
              <a:spcBef>
                <a:spcPts val="0"/>
              </a:spcBef>
              <a:spcAft>
                <a:spcPts val="0"/>
              </a:spcAft>
              <a:buSzPts val="1200"/>
              <a:buFont typeface="Nunito Light"/>
              <a:buChar char="■"/>
              <a:defRPr/>
            </a:lvl3pPr>
            <a:lvl4pPr marL="1828800" lvl="3" indent="-304800" rtl="0">
              <a:lnSpc>
                <a:spcPct val="115000"/>
              </a:lnSpc>
              <a:spcBef>
                <a:spcPts val="0"/>
              </a:spcBef>
              <a:spcAft>
                <a:spcPts val="0"/>
              </a:spcAft>
              <a:buSzPts val="1200"/>
              <a:buFont typeface="Nunito Light"/>
              <a:buChar char="●"/>
              <a:defRPr/>
            </a:lvl4pPr>
            <a:lvl5pPr marL="2286000" lvl="4" indent="-304800" rtl="0">
              <a:lnSpc>
                <a:spcPct val="115000"/>
              </a:lnSpc>
              <a:spcBef>
                <a:spcPts val="0"/>
              </a:spcBef>
              <a:spcAft>
                <a:spcPts val="0"/>
              </a:spcAft>
              <a:buSzPts val="1200"/>
              <a:buFont typeface="Nunito Light"/>
              <a:buChar char="○"/>
              <a:defRPr/>
            </a:lvl5pPr>
            <a:lvl6pPr marL="2743200" lvl="5" indent="-304800" rtl="0">
              <a:lnSpc>
                <a:spcPct val="115000"/>
              </a:lnSpc>
              <a:spcBef>
                <a:spcPts val="0"/>
              </a:spcBef>
              <a:spcAft>
                <a:spcPts val="0"/>
              </a:spcAft>
              <a:buSzPts val="1200"/>
              <a:buFont typeface="Nunito Light"/>
              <a:buChar char="■"/>
              <a:defRPr/>
            </a:lvl6pPr>
            <a:lvl7pPr marL="3200400" lvl="6" indent="-304800" rtl="0">
              <a:lnSpc>
                <a:spcPct val="115000"/>
              </a:lnSpc>
              <a:spcBef>
                <a:spcPts val="0"/>
              </a:spcBef>
              <a:spcAft>
                <a:spcPts val="0"/>
              </a:spcAft>
              <a:buSzPts val="1200"/>
              <a:buFont typeface="Nunito Light"/>
              <a:buChar char="●"/>
              <a:defRPr/>
            </a:lvl7pPr>
            <a:lvl8pPr marL="3657600" lvl="7" indent="-304800" rtl="0">
              <a:lnSpc>
                <a:spcPct val="115000"/>
              </a:lnSpc>
              <a:spcBef>
                <a:spcPts val="0"/>
              </a:spcBef>
              <a:spcAft>
                <a:spcPts val="0"/>
              </a:spcAft>
              <a:buSzPts val="1200"/>
              <a:buFont typeface="Nunito Light"/>
              <a:buChar char="○"/>
              <a:defRPr/>
            </a:lvl8pPr>
            <a:lvl9pPr marL="4114800" lvl="8" indent="-304800" rtl="0">
              <a:lnSpc>
                <a:spcPct val="115000"/>
              </a:lnSpc>
              <a:spcBef>
                <a:spcPts val="0"/>
              </a:spcBef>
              <a:spcAft>
                <a:spcPts val="0"/>
              </a:spcAft>
              <a:buSzPts val="1200"/>
              <a:buFont typeface="Nunito Light"/>
              <a:buChar char="■"/>
              <a:defRPr/>
            </a:lvl9pPr>
          </a:lstStyle>
          <a:p>
            <a:endParaRPr/>
          </a:p>
        </p:txBody>
      </p:sp>
      <p:cxnSp>
        <p:nvCxnSpPr>
          <p:cNvPr id="35" name="Google Shape;35;p4"/>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grpSp>
        <p:nvGrpSpPr>
          <p:cNvPr id="37" name="Google Shape;37;p5"/>
          <p:cNvGrpSpPr/>
          <p:nvPr/>
        </p:nvGrpSpPr>
        <p:grpSpPr>
          <a:xfrm rot="-5400000">
            <a:off x="818973" y="-1243401"/>
            <a:ext cx="7333600" cy="9288400"/>
            <a:chOff x="992698" y="-3"/>
            <a:chExt cx="4102025" cy="5143933"/>
          </a:xfrm>
        </p:grpSpPr>
        <p:pic>
          <p:nvPicPr>
            <p:cNvPr id="38" name="Google Shape;38;p5"/>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39" name="Google Shape;39;p5"/>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40" name="Google Shape;40;p5"/>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41" name="Google Shape;41;p5"/>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42" name="Google Shape;4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3" name="Google Shape;43;p5"/>
          <p:cNvSpPr txBox="1">
            <a:spLocks noGrp="1"/>
          </p:cNvSpPr>
          <p:nvPr>
            <p:ph type="subTitle" idx="1"/>
          </p:nvPr>
        </p:nvSpPr>
        <p:spPr>
          <a:xfrm>
            <a:off x="4652965" y="1758722"/>
            <a:ext cx="37794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1400"/>
              <a:buChar char="●"/>
              <a:defRPr sz="1400" b="0"/>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4" name="Google Shape;44;p5"/>
          <p:cNvSpPr txBox="1">
            <a:spLocks noGrp="1"/>
          </p:cNvSpPr>
          <p:nvPr>
            <p:ph type="subTitle" idx="2"/>
          </p:nvPr>
        </p:nvSpPr>
        <p:spPr>
          <a:xfrm>
            <a:off x="711638" y="1758722"/>
            <a:ext cx="37794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1400"/>
              <a:buChar char="●"/>
              <a:defRPr sz="1400" b="0"/>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5" name="Google Shape;45;p5"/>
          <p:cNvSpPr txBox="1">
            <a:spLocks noGrp="1"/>
          </p:cNvSpPr>
          <p:nvPr>
            <p:ph type="subTitle" idx="3"/>
          </p:nvPr>
        </p:nvSpPr>
        <p:spPr>
          <a:xfrm>
            <a:off x="711638" y="1367075"/>
            <a:ext cx="3779400" cy="4572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a:lnSpc>
                <a:spcPct val="115000"/>
              </a:lnSpc>
              <a:spcBef>
                <a:spcPts val="0"/>
              </a:spcBef>
              <a:spcAft>
                <a:spcPts val="0"/>
              </a:spcAft>
              <a:buSzPts val="1400"/>
              <a:buFont typeface="DM Sans"/>
              <a:buNone/>
              <a:defRPr b="1">
                <a:latin typeface="DM Sans"/>
                <a:ea typeface="DM Sans"/>
                <a:cs typeface="DM Sans"/>
                <a:sym typeface="DM Sans"/>
              </a:defRPr>
            </a:lvl2pPr>
            <a:lvl3pPr lvl="2">
              <a:lnSpc>
                <a:spcPct val="115000"/>
              </a:lnSpc>
              <a:spcBef>
                <a:spcPts val="0"/>
              </a:spcBef>
              <a:spcAft>
                <a:spcPts val="0"/>
              </a:spcAft>
              <a:buSzPts val="1400"/>
              <a:buFont typeface="DM Sans"/>
              <a:buNone/>
              <a:defRPr b="1">
                <a:latin typeface="DM Sans"/>
                <a:ea typeface="DM Sans"/>
                <a:cs typeface="DM Sans"/>
                <a:sym typeface="DM Sans"/>
              </a:defRPr>
            </a:lvl3pPr>
            <a:lvl4pPr lvl="3">
              <a:lnSpc>
                <a:spcPct val="115000"/>
              </a:lnSpc>
              <a:spcBef>
                <a:spcPts val="0"/>
              </a:spcBef>
              <a:spcAft>
                <a:spcPts val="0"/>
              </a:spcAft>
              <a:buSzPts val="1400"/>
              <a:buFont typeface="DM Sans"/>
              <a:buNone/>
              <a:defRPr b="1">
                <a:latin typeface="DM Sans"/>
                <a:ea typeface="DM Sans"/>
                <a:cs typeface="DM Sans"/>
                <a:sym typeface="DM Sans"/>
              </a:defRPr>
            </a:lvl4pPr>
            <a:lvl5pPr lvl="4">
              <a:lnSpc>
                <a:spcPct val="115000"/>
              </a:lnSpc>
              <a:spcBef>
                <a:spcPts val="0"/>
              </a:spcBef>
              <a:spcAft>
                <a:spcPts val="0"/>
              </a:spcAft>
              <a:buSzPts val="1400"/>
              <a:buFont typeface="DM Sans"/>
              <a:buNone/>
              <a:defRPr b="1">
                <a:latin typeface="DM Sans"/>
                <a:ea typeface="DM Sans"/>
                <a:cs typeface="DM Sans"/>
                <a:sym typeface="DM Sans"/>
              </a:defRPr>
            </a:lvl5pPr>
            <a:lvl6pPr lvl="5">
              <a:lnSpc>
                <a:spcPct val="115000"/>
              </a:lnSpc>
              <a:spcBef>
                <a:spcPts val="0"/>
              </a:spcBef>
              <a:spcAft>
                <a:spcPts val="0"/>
              </a:spcAft>
              <a:buSzPts val="1400"/>
              <a:buFont typeface="DM Sans"/>
              <a:buNone/>
              <a:defRPr b="1">
                <a:latin typeface="DM Sans"/>
                <a:ea typeface="DM Sans"/>
                <a:cs typeface="DM Sans"/>
                <a:sym typeface="DM Sans"/>
              </a:defRPr>
            </a:lvl6pPr>
            <a:lvl7pPr lvl="6">
              <a:lnSpc>
                <a:spcPct val="115000"/>
              </a:lnSpc>
              <a:spcBef>
                <a:spcPts val="0"/>
              </a:spcBef>
              <a:spcAft>
                <a:spcPts val="0"/>
              </a:spcAft>
              <a:buSzPts val="1400"/>
              <a:buFont typeface="DM Sans"/>
              <a:buNone/>
              <a:defRPr b="1">
                <a:latin typeface="DM Sans"/>
                <a:ea typeface="DM Sans"/>
                <a:cs typeface="DM Sans"/>
                <a:sym typeface="DM Sans"/>
              </a:defRPr>
            </a:lvl7pPr>
            <a:lvl8pPr lvl="7">
              <a:lnSpc>
                <a:spcPct val="115000"/>
              </a:lnSpc>
              <a:spcBef>
                <a:spcPts val="0"/>
              </a:spcBef>
              <a:spcAft>
                <a:spcPts val="0"/>
              </a:spcAft>
              <a:buSzPts val="1400"/>
              <a:buFont typeface="DM Sans"/>
              <a:buNone/>
              <a:defRPr b="1">
                <a:latin typeface="DM Sans"/>
                <a:ea typeface="DM Sans"/>
                <a:cs typeface="DM Sans"/>
                <a:sym typeface="DM Sans"/>
              </a:defRPr>
            </a:lvl8pPr>
            <a:lvl9pPr lvl="8">
              <a:lnSpc>
                <a:spcPct val="115000"/>
              </a:lnSpc>
              <a:spcBef>
                <a:spcPts val="0"/>
              </a:spcBef>
              <a:spcAft>
                <a:spcPts val="0"/>
              </a:spcAft>
              <a:buSzPts val="1400"/>
              <a:buFont typeface="DM Sans"/>
              <a:buNone/>
              <a:defRPr b="1">
                <a:latin typeface="DM Sans"/>
                <a:ea typeface="DM Sans"/>
                <a:cs typeface="DM Sans"/>
                <a:sym typeface="DM Sans"/>
              </a:defRPr>
            </a:lvl9pPr>
          </a:lstStyle>
          <a:p>
            <a:endParaRPr/>
          </a:p>
        </p:txBody>
      </p:sp>
      <p:sp>
        <p:nvSpPr>
          <p:cNvPr id="46" name="Google Shape;46;p5"/>
          <p:cNvSpPr txBox="1">
            <a:spLocks noGrp="1"/>
          </p:cNvSpPr>
          <p:nvPr>
            <p:ph type="subTitle" idx="4"/>
          </p:nvPr>
        </p:nvSpPr>
        <p:spPr>
          <a:xfrm>
            <a:off x="4652965" y="1367075"/>
            <a:ext cx="3779400" cy="457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a:latin typeface="Figtree SemiBold"/>
                <a:ea typeface="Figtree SemiBold"/>
                <a:cs typeface="Figtree SemiBold"/>
                <a:sym typeface="Figtree SemiBold"/>
              </a:defRPr>
            </a:lvl1pPr>
            <a:lvl2pPr lvl="1" rtl="0">
              <a:lnSpc>
                <a:spcPct val="115000"/>
              </a:lnSpc>
              <a:spcBef>
                <a:spcPts val="0"/>
              </a:spcBef>
              <a:spcAft>
                <a:spcPts val="0"/>
              </a:spcAft>
              <a:buSzPts val="1400"/>
              <a:buFont typeface="DM Sans"/>
              <a:buNone/>
              <a:defRPr b="1">
                <a:latin typeface="DM Sans"/>
                <a:ea typeface="DM Sans"/>
                <a:cs typeface="DM Sans"/>
                <a:sym typeface="DM Sans"/>
              </a:defRPr>
            </a:lvl2pPr>
            <a:lvl3pPr lvl="2" rtl="0">
              <a:lnSpc>
                <a:spcPct val="115000"/>
              </a:lnSpc>
              <a:spcBef>
                <a:spcPts val="0"/>
              </a:spcBef>
              <a:spcAft>
                <a:spcPts val="0"/>
              </a:spcAft>
              <a:buSzPts val="1400"/>
              <a:buFont typeface="DM Sans"/>
              <a:buNone/>
              <a:defRPr b="1">
                <a:latin typeface="DM Sans"/>
                <a:ea typeface="DM Sans"/>
                <a:cs typeface="DM Sans"/>
                <a:sym typeface="DM Sans"/>
              </a:defRPr>
            </a:lvl3pPr>
            <a:lvl4pPr lvl="3" rtl="0">
              <a:lnSpc>
                <a:spcPct val="115000"/>
              </a:lnSpc>
              <a:spcBef>
                <a:spcPts val="0"/>
              </a:spcBef>
              <a:spcAft>
                <a:spcPts val="0"/>
              </a:spcAft>
              <a:buSzPts val="1400"/>
              <a:buFont typeface="DM Sans"/>
              <a:buNone/>
              <a:defRPr b="1">
                <a:latin typeface="DM Sans"/>
                <a:ea typeface="DM Sans"/>
                <a:cs typeface="DM Sans"/>
                <a:sym typeface="DM Sans"/>
              </a:defRPr>
            </a:lvl4pPr>
            <a:lvl5pPr lvl="4" rtl="0">
              <a:lnSpc>
                <a:spcPct val="115000"/>
              </a:lnSpc>
              <a:spcBef>
                <a:spcPts val="0"/>
              </a:spcBef>
              <a:spcAft>
                <a:spcPts val="0"/>
              </a:spcAft>
              <a:buSzPts val="1400"/>
              <a:buFont typeface="DM Sans"/>
              <a:buNone/>
              <a:defRPr b="1">
                <a:latin typeface="DM Sans"/>
                <a:ea typeface="DM Sans"/>
                <a:cs typeface="DM Sans"/>
                <a:sym typeface="DM Sans"/>
              </a:defRPr>
            </a:lvl5pPr>
            <a:lvl6pPr lvl="5" rtl="0">
              <a:lnSpc>
                <a:spcPct val="115000"/>
              </a:lnSpc>
              <a:spcBef>
                <a:spcPts val="0"/>
              </a:spcBef>
              <a:spcAft>
                <a:spcPts val="0"/>
              </a:spcAft>
              <a:buSzPts val="1400"/>
              <a:buFont typeface="DM Sans"/>
              <a:buNone/>
              <a:defRPr b="1">
                <a:latin typeface="DM Sans"/>
                <a:ea typeface="DM Sans"/>
                <a:cs typeface="DM Sans"/>
                <a:sym typeface="DM Sans"/>
              </a:defRPr>
            </a:lvl6pPr>
            <a:lvl7pPr lvl="6" rtl="0">
              <a:lnSpc>
                <a:spcPct val="115000"/>
              </a:lnSpc>
              <a:spcBef>
                <a:spcPts val="0"/>
              </a:spcBef>
              <a:spcAft>
                <a:spcPts val="0"/>
              </a:spcAft>
              <a:buSzPts val="1400"/>
              <a:buFont typeface="DM Sans"/>
              <a:buNone/>
              <a:defRPr b="1">
                <a:latin typeface="DM Sans"/>
                <a:ea typeface="DM Sans"/>
                <a:cs typeface="DM Sans"/>
                <a:sym typeface="DM Sans"/>
              </a:defRPr>
            </a:lvl7pPr>
            <a:lvl8pPr lvl="7" rtl="0">
              <a:lnSpc>
                <a:spcPct val="115000"/>
              </a:lnSpc>
              <a:spcBef>
                <a:spcPts val="0"/>
              </a:spcBef>
              <a:spcAft>
                <a:spcPts val="0"/>
              </a:spcAft>
              <a:buSzPts val="1400"/>
              <a:buFont typeface="DM Sans"/>
              <a:buNone/>
              <a:defRPr b="1">
                <a:latin typeface="DM Sans"/>
                <a:ea typeface="DM Sans"/>
                <a:cs typeface="DM Sans"/>
                <a:sym typeface="DM Sans"/>
              </a:defRPr>
            </a:lvl8pPr>
            <a:lvl9pPr lvl="8" rtl="0">
              <a:lnSpc>
                <a:spcPct val="115000"/>
              </a:lnSpc>
              <a:spcBef>
                <a:spcPts val="0"/>
              </a:spcBef>
              <a:spcAft>
                <a:spcPts val="0"/>
              </a:spcAft>
              <a:buSzPts val="1400"/>
              <a:buFont typeface="DM Sans"/>
              <a:buNone/>
              <a:defRPr b="1">
                <a:latin typeface="DM Sans"/>
                <a:ea typeface="DM Sans"/>
                <a:cs typeface="DM Sans"/>
                <a:sym typeface="DM Sans"/>
              </a:defRPr>
            </a:lvl9pPr>
          </a:lstStyle>
          <a:p>
            <a:endParaRPr/>
          </a:p>
        </p:txBody>
      </p:sp>
      <p:cxnSp>
        <p:nvCxnSpPr>
          <p:cNvPr id="47" name="Google Shape;47;p5"/>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grpSp>
        <p:nvGrpSpPr>
          <p:cNvPr id="49" name="Google Shape;49;p6"/>
          <p:cNvGrpSpPr/>
          <p:nvPr/>
        </p:nvGrpSpPr>
        <p:grpSpPr>
          <a:xfrm rot="5400000" flipH="1">
            <a:off x="905200" y="-1243401"/>
            <a:ext cx="7333600" cy="9288400"/>
            <a:chOff x="992698" y="-3"/>
            <a:chExt cx="4102025" cy="5143933"/>
          </a:xfrm>
        </p:grpSpPr>
        <p:pic>
          <p:nvPicPr>
            <p:cNvPr id="50" name="Google Shape;50;p6"/>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51" name="Google Shape;51;p6"/>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52" name="Google Shape;52;p6"/>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53" name="Google Shape;53;p6"/>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grpSp>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5" name="Google Shape;55;p6"/>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rot="5400000" flipH="1">
            <a:off x="818973" y="-1243401"/>
            <a:ext cx="7333600" cy="9288400"/>
            <a:chOff x="992698" y="-3"/>
            <a:chExt cx="4102025" cy="5143933"/>
          </a:xfrm>
        </p:grpSpPr>
        <p:pic>
          <p:nvPicPr>
            <p:cNvPr id="58" name="Google Shape;58;p7"/>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59" name="Google Shape;59;p7"/>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60" name="Google Shape;60;p7"/>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61" name="Google Shape;61;p7"/>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62" name="Google Shape;62;p7"/>
          <p:cNvSpPr>
            <a:spLocks noGrp="1"/>
          </p:cNvSpPr>
          <p:nvPr>
            <p:ph type="pic" idx="2"/>
          </p:nvPr>
        </p:nvSpPr>
        <p:spPr>
          <a:xfrm flipH="1">
            <a:off x="5727454" y="-14250"/>
            <a:ext cx="3434100" cy="5172000"/>
          </a:xfrm>
          <a:prstGeom prst="rect">
            <a:avLst/>
          </a:prstGeom>
          <a:noFill/>
          <a:ln>
            <a:noFill/>
          </a:ln>
        </p:spPr>
      </p:sp>
      <p:sp>
        <p:nvSpPr>
          <p:cNvPr id="63" name="Google Shape;63;p7"/>
          <p:cNvSpPr txBox="1">
            <a:spLocks noGrp="1"/>
          </p:cNvSpPr>
          <p:nvPr>
            <p:ph type="title"/>
          </p:nvPr>
        </p:nvSpPr>
        <p:spPr>
          <a:xfrm>
            <a:off x="720000" y="448056"/>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4" name="Google Shape;64;p7"/>
          <p:cNvSpPr txBox="1">
            <a:spLocks noGrp="1"/>
          </p:cNvSpPr>
          <p:nvPr>
            <p:ph type="subTitle" idx="1"/>
          </p:nvPr>
        </p:nvSpPr>
        <p:spPr>
          <a:xfrm>
            <a:off x="720000" y="1347250"/>
            <a:ext cx="4883700" cy="2923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Font typeface="Noto Sans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cxnSp>
        <p:nvCxnSpPr>
          <p:cNvPr id="65" name="Google Shape;65;p7"/>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6"/>
        <p:cNvGrpSpPr/>
        <p:nvPr/>
      </p:nvGrpSpPr>
      <p:grpSpPr>
        <a:xfrm>
          <a:off x="0" y="0"/>
          <a:ext cx="0" cy="0"/>
          <a:chOff x="0" y="0"/>
          <a:chExt cx="0" cy="0"/>
        </a:xfrm>
      </p:grpSpPr>
      <p:grpSp>
        <p:nvGrpSpPr>
          <p:cNvPr id="67" name="Google Shape;67;p8"/>
          <p:cNvGrpSpPr/>
          <p:nvPr/>
        </p:nvGrpSpPr>
        <p:grpSpPr>
          <a:xfrm rot="-5400000">
            <a:off x="818973" y="-1243401"/>
            <a:ext cx="7333600" cy="9288400"/>
            <a:chOff x="992698" y="-3"/>
            <a:chExt cx="4102025" cy="5143933"/>
          </a:xfrm>
        </p:grpSpPr>
        <p:pic>
          <p:nvPicPr>
            <p:cNvPr id="68" name="Google Shape;68;p8"/>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69" name="Google Shape;69;p8"/>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70" name="Google Shape;70;p8"/>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71" name="Google Shape;71;p8"/>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72" name="Google Shape;72;p8"/>
          <p:cNvSpPr>
            <a:spLocks noGrp="1"/>
          </p:cNvSpPr>
          <p:nvPr>
            <p:ph type="pic" idx="2"/>
          </p:nvPr>
        </p:nvSpPr>
        <p:spPr>
          <a:xfrm flipH="1">
            <a:off x="0" y="0"/>
            <a:ext cx="3434100" cy="5172000"/>
          </a:xfrm>
          <a:prstGeom prst="rect">
            <a:avLst/>
          </a:prstGeom>
          <a:noFill/>
          <a:ln>
            <a:noFill/>
          </a:ln>
        </p:spPr>
      </p:sp>
      <p:sp>
        <p:nvSpPr>
          <p:cNvPr id="73" name="Google Shape;73;p8"/>
          <p:cNvSpPr txBox="1">
            <a:spLocks noGrp="1"/>
          </p:cNvSpPr>
          <p:nvPr>
            <p:ph type="title"/>
          </p:nvPr>
        </p:nvSpPr>
        <p:spPr>
          <a:xfrm>
            <a:off x="4311450" y="1643550"/>
            <a:ext cx="3883500" cy="1884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cxnSp>
        <p:nvCxnSpPr>
          <p:cNvPr id="74" name="Google Shape;74;p8"/>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5"/>
        <p:cNvGrpSpPr/>
        <p:nvPr/>
      </p:nvGrpSpPr>
      <p:grpSpPr>
        <a:xfrm>
          <a:off x="0" y="0"/>
          <a:ext cx="0" cy="0"/>
          <a:chOff x="0" y="0"/>
          <a:chExt cx="0" cy="0"/>
        </a:xfrm>
      </p:grpSpPr>
      <p:grpSp>
        <p:nvGrpSpPr>
          <p:cNvPr id="76" name="Google Shape;76;p9"/>
          <p:cNvGrpSpPr/>
          <p:nvPr/>
        </p:nvGrpSpPr>
        <p:grpSpPr>
          <a:xfrm rot="-5400000">
            <a:off x="818973" y="-1243401"/>
            <a:ext cx="7333600" cy="9288400"/>
            <a:chOff x="992698" y="-3"/>
            <a:chExt cx="4102025" cy="5143933"/>
          </a:xfrm>
        </p:grpSpPr>
        <p:pic>
          <p:nvPicPr>
            <p:cNvPr id="77" name="Google Shape;77;p9"/>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78" name="Google Shape;78;p9"/>
            <p:cNvPicPr preferRelativeResize="0"/>
            <p:nvPr/>
          </p:nvPicPr>
          <p:blipFill rotWithShape="1">
            <a:blip r:embed="rId2">
              <a:alphaModFix/>
            </a:blip>
            <a:srcRect t="30814"/>
            <a:stretch/>
          </p:blipFill>
          <p:spPr>
            <a:xfrm rot="5400000">
              <a:off x="471744" y="520952"/>
              <a:ext cx="5143933" cy="4102024"/>
            </a:xfrm>
            <a:prstGeom prst="rect">
              <a:avLst/>
            </a:prstGeom>
            <a:noFill/>
            <a:ln>
              <a:noFill/>
            </a:ln>
          </p:spPr>
        </p:pic>
        <p:pic>
          <p:nvPicPr>
            <p:cNvPr id="79" name="Google Shape;79;p9"/>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pic>
          <p:nvPicPr>
            <p:cNvPr id="80" name="Google Shape;80;p9"/>
            <p:cNvPicPr preferRelativeResize="0"/>
            <p:nvPr/>
          </p:nvPicPr>
          <p:blipFill rotWithShape="1">
            <a:blip r:embed="rId2">
              <a:alphaModFix/>
            </a:blip>
            <a:srcRect t="32782"/>
            <a:stretch/>
          </p:blipFill>
          <p:spPr>
            <a:xfrm rot="5400000">
              <a:off x="413334" y="579361"/>
              <a:ext cx="5143933" cy="3985205"/>
            </a:xfrm>
            <a:prstGeom prst="rect">
              <a:avLst/>
            </a:prstGeom>
            <a:noFill/>
            <a:ln>
              <a:noFill/>
            </a:ln>
          </p:spPr>
        </p:pic>
      </p:grpSp>
      <p:sp>
        <p:nvSpPr>
          <p:cNvPr id="81" name="Google Shape;81;p9"/>
          <p:cNvSpPr txBox="1">
            <a:spLocks noGrp="1"/>
          </p:cNvSpPr>
          <p:nvPr>
            <p:ph type="title"/>
          </p:nvPr>
        </p:nvSpPr>
        <p:spPr>
          <a:xfrm>
            <a:off x="720000" y="1413525"/>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9"/>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83" name="Google Shape;83;p9"/>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4"/>
        <p:cNvGrpSpPr/>
        <p:nvPr/>
      </p:nvGrpSpPr>
      <p:grpSpPr>
        <a:xfrm>
          <a:off x="0" y="0"/>
          <a:ext cx="0" cy="0"/>
          <a:chOff x="0" y="0"/>
          <a:chExt cx="0" cy="0"/>
        </a:xfrm>
      </p:grpSpPr>
      <p:sp>
        <p:nvSpPr>
          <p:cNvPr id="85" name="Google Shape;85;p10"/>
          <p:cNvSpPr>
            <a:spLocks noGrp="1"/>
          </p:cNvSpPr>
          <p:nvPr>
            <p:ph type="pic" idx="2"/>
          </p:nvPr>
        </p:nvSpPr>
        <p:spPr>
          <a:xfrm>
            <a:off x="0" y="0"/>
            <a:ext cx="9144000" cy="5143500"/>
          </a:xfrm>
          <a:prstGeom prst="rect">
            <a:avLst/>
          </a:prstGeom>
          <a:noFill/>
          <a:ln>
            <a:noFill/>
          </a:ln>
        </p:spPr>
      </p:sp>
      <p:sp>
        <p:nvSpPr>
          <p:cNvPr id="86" name="Google Shape;86;p10"/>
          <p:cNvSpPr txBox="1">
            <a:spLocks noGrp="1"/>
          </p:cNvSpPr>
          <p:nvPr>
            <p:ph type="title"/>
          </p:nvPr>
        </p:nvSpPr>
        <p:spPr>
          <a:xfrm>
            <a:off x="4795375" y="3464675"/>
            <a:ext cx="3635400" cy="1143900"/>
          </a:xfrm>
          <a:prstGeom prst="rect">
            <a:avLst/>
          </a:prstGeom>
          <a:solidFill>
            <a:schemeClr val="lt1"/>
          </a:solidFill>
          <a:ln>
            <a:noFill/>
          </a:ln>
        </p:spPr>
        <p:txBody>
          <a:bodyPr spcFirstLastPara="1" wrap="square" lIns="91425" tIns="91425" rIns="91425" bIns="91425" anchor="ctr" anchorCtr="0">
            <a:noAutofit/>
          </a:bodyPr>
          <a:lstStyle>
            <a:lvl1pPr lvl="0" algn="r" rtl="0">
              <a:lnSpc>
                <a:spcPct val="115000"/>
              </a:lnSpc>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cxnSp>
        <p:nvCxnSpPr>
          <p:cNvPr id="87" name="Google Shape;87;p10"/>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1pPr>
            <a:lvl2pPr lvl="1"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2pPr>
            <a:lvl3pPr lvl="2"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3pPr>
            <a:lvl4pPr lvl="3"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4pPr>
            <a:lvl5pPr lvl="4"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5pPr>
            <a:lvl6pPr lvl="5"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6pPr>
            <a:lvl7pPr lvl="6"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7pPr>
            <a:lvl8pPr lvl="7"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8pPr>
            <a:lvl9pPr lvl="8"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10"/>
        <p:cNvGrpSpPr/>
        <p:nvPr/>
      </p:nvGrpSpPr>
      <p:grpSpPr>
        <a:xfrm>
          <a:off x="0" y="0"/>
          <a:ext cx="0" cy="0"/>
          <a:chOff x="0" y="0"/>
          <a:chExt cx="0" cy="0"/>
        </a:xfrm>
      </p:grpSpPr>
      <p:sp>
        <p:nvSpPr>
          <p:cNvPr id="311" name="Google Shape;311;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12" name="Google Shape;312;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pic>
        <p:nvPicPr>
          <p:cNvPr id="320" name="Google Shape;320;p32"/>
          <p:cNvPicPr preferRelativeResize="0">
            <a:picLocks noGrp="1"/>
          </p:cNvPicPr>
          <p:nvPr>
            <p:ph type="pic" idx="2"/>
          </p:nvPr>
        </p:nvPicPr>
        <p:blipFill rotWithShape="1">
          <a:blip r:embed="rId3">
            <a:alphaModFix/>
          </a:blip>
          <a:srcRect l="-380" r="380"/>
          <a:stretch/>
        </p:blipFill>
        <p:spPr>
          <a:xfrm flipH="1">
            <a:off x="5729953" y="-14250"/>
            <a:ext cx="3434100" cy="5172001"/>
          </a:xfrm>
          <a:prstGeom prst="rect">
            <a:avLst/>
          </a:prstGeom>
        </p:spPr>
      </p:pic>
      <p:grpSp>
        <p:nvGrpSpPr>
          <p:cNvPr id="321" name="Google Shape;321;p32"/>
          <p:cNvGrpSpPr/>
          <p:nvPr/>
        </p:nvGrpSpPr>
        <p:grpSpPr>
          <a:xfrm flipH="1">
            <a:off x="1556739" y="-51525"/>
            <a:ext cx="5928976" cy="5195363"/>
            <a:chOff x="992699" y="1"/>
            <a:chExt cx="5928976" cy="5143924"/>
          </a:xfrm>
        </p:grpSpPr>
        <p:pic>
          <p:nvPicPr>
            <p:cNvPr id="322" name="Google Shape;322;p32"/>
            <p:cNvPicPr preferRelativeResize="0"/>
            <p:nvPr/>
          </p:nvPicPr>
          <p:blipFill>
            <a:blip r:embed="rId4">
              <a:alphaModFix/>
            </a:blip>
            <a:stretch>
              <a:fillRect/>
            </a:stretch>
          </p:blipFill>
          <p:spPr>
            <a:xfrm rot="5400000">
              <a:off x="1385225" y="-392525"/>
              <a:ext cx="5143924" cy="5928976"/>
            </a:xfrm>
            <a:prstGeom prst="rect">
              <a:avLst/>
            </a:prstGeom>
            <a:noFill/>
            <a:ln>
              <a:noFill/>
            </a:ln>
          </p:spPr>
        </p:pic>
        <p:pic>
          <p:nvPicPr>
            <p:cNvPr id="323" name="Google Shape;323;p32"/>
            <p:cNvPicPr preferRelativeResize="0"/>
            <p:nvPr/>
          </p:nvPicPr>
          <p:blipFill>
            <a:blip r:embed="rId4">
              <a:alphaModFix/>
            </a:blip>
            <a:stretch>
              <a:fillRect/>
            </a:stretch>
          </p:blipFill>
          <p:spPr>
            <a:xfrm rot="5400000">
              <a:off x="1385225" y="-392525"/>
              <a:ext cx="5143924" cy="5928976"/>
            </a:xfrm>
            <a:prstGeom prst="rect">
              <a:avLst/>
            </a:prstGeom>
            <a:noFill/>
            <a:ln>
              <a:noFill/>
            </a:ln>
          </p:spPr>
        </p:pic>
        <p:pic>
          <p:nvPicPr>
            <p:cNvPr id="324" name="Google Shape;324;p32"/>
            <p:cNvPicPr preferRelativeResize="0"/>
            <p:nvPr/>
          </p:nvPicPr>
          <p:blipFill>
            <a:blip r:embed="rId4">
              <a:alphaModFix/>
            </a:blip>
            <a:stretch>
              <a:fillRect/>
            </a:stretch>
          </p:blipFill>
          <p:spPr>
            <a:xfrm rot="5400000">
              <a:off x="1385225" y="-392525"/>
              <a:ext cx="5143924" cy="5928976"/>
            </a:xfrm>
            <a:prstGeom prst="rect">
              <a:avLst/>
            </a:prstGeom>
            <a:noFill/>
            <a:ln>
              <a:noFill/>
            </a:ln>
          </p:spPr>
        </p:pic>
        <p:pic>
          <p:nvPicPr>
            <p:cNvPr id="325" name="Google Shape;325;p32"/>
            <p:cNvPicPr preferRelativeResize="0"/>
            <p:nvPr/>
          </p:nvPicPr>
          <p:blipFill>
            <a:blip r:embed="rId4">
              <a:alphaModFix/>
            </a:blip>
            <a:stretch>
              <a:fillRect/>
            </a:stretch>
          </p:blipFill>
          <p:spPr>
            <a:xfrm rot="5400000">
              <a:off x="1385225" y="-392525"/>
              <a:ext cx="5143924" cy="5928976"/>
            </a:xfrm>
            <a:prstGeom prst="rect">
              <a:avLst/>
            </a:prstGeom>
            <a:noFill/>
            <a:ln>
              <a:noFill/>
            </a:ln>
          </p:spPr>
        </p:pic>
      </p:grpSp>
      <p:sp>
        <p:nvSpPr>
          <p:cNvPr id="326" name="Google Shape;326;p32"/>
          <p:cNvSpPr txBox="1">
            <a:spLocks noGrp="1"/>
          </p:cNvSpPr>
          <p:nvPr>
            <p:ph type="ctrTitle"/>
          </p:nvPr>
        </p:nvSpPr>
        <p:spPr>
          <a:xfrm>
            <a:off x="713225" y="919663"/>
            <a:ext cx="4382100" cy="2608800"/>
          </a:xfrm>
          <a:prstGeom prst="rect">
            <a:avLst/>
          </a:prstGeom>
        </p:spPr>
        <p:txBody>
          <a:bodyPr spcFirstLastPara="1" wrap="square" lIns="91425" tIns="91425" rIns="91425" bIns="91425" anchor="b" anchorCtr="0">
            <a:noAutofit/>
          </a:bodyPr>
          <a:lstStyle/>
          <a:p>
            <a:r>
              <a:rPr lang="en" dirty="0"/>
              <a:t>Web App</a:t>
            </a:r>
            <a:br>
              <a:rPr lang="en" dirty="0"/>
            </a:br>
            <a:r>
              <a:rPr lang="en" dirty="0"/>
              <a:t>Wildfire Detection</a:t>
            </a:r>
            <a:endParaRPr lang="en" sz="2800" dirty="0"/>
          </a:p>
        </p:txBody>
      </p:sp>
      <p:sp>
        <p:nvSpPr>
          <p:cNvPr id="327" name="Google Shape;327;p32"/>
          <p:cNvSpPr txBox="1">
            <a:spLocks noGrp="1"/>
          </p:cNvSpPr>
          <p:nvPr>
            <p:ph type="subTitle" idx="1"/>
          </p:nvPr>
        </p:nvSpPr>
        <p:spPr>
          <a:xfrm>
            <a:off x="713225" y="3620063"/>
            <a:ext cx="2191500" cy="677100"/>
          </a:xfrm>
          <a:prstGeom prst="rect">
            <a:avLst/>
          </a:prstGeom>
        </p:spPr>
        <p:txBody>
          <a:bodyPr spcFirstLastPara="1" wrap="square" lIns="91425" tIns="91425" rIns="91425" bIns="91425" anchor="t" anchorCtr="0">
            <a:noAutofit/>
          </a:bodyPr>
          <a:lstStyle/>
          <a:p>
            <a:pPr marL="0" indent="0"/>
            <a:r>
              <a:rPr lang="en" sz="1400" dirty="0">
                <a:latin typeface="Figtree SemiBold"/>
              </a:rPr>
              <a:t>Team: </a:t>
            </a:r>
            <a:r>
              <a:rPr lang="en" sz="1400" err="1">
                <a:latin typeface="Figtree SemiBold"/>
              </a:rPr>
              <a:t>CHIPouro</a:t>
            </a:r>
            <a:endParaRPr lang="en" sz="1400">
              <a:latin typeface="Figtree SemiBold"/>
            </a:endParaRPr>
          </a:p>
        </p:txBody>
      </p:sp>
      <p:cxnSp>
        <p:nvCxnSpPr>
          <p:cNvPr id="328" name="Google Shape;328;p32"/>
          <p:cNvCxnSpPr/>
          <p:nvPr/>
        </p:nvCxnSpPr>
        <p:spPr>
          <a:xfrm rot="10800000">
            <a:off x="-44475" y="795163"/>
            <a:ext cx="5034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3">
          <a:extLst>
            <a:ext uri="{FF2B5EF4-FFF2-40B4-BE49-F238E27FC236}">
              <a16:creationId xmlns:a16="http://schemas.microsoft.com/office/drawing/2014/main" id="{46FC94D8-D464-B2B8-273A-E4E7063DC22B}"/>
            </a:ext>
          </a:extLst>
        </p:cNvPr>
        <p:cNvGrpSpPr/>
        <p:nvPr/>
      </p:nvGrpSpPr>
      <p:grpSpPr>
        <a:xfrm>
          <a:off x="0" y="0"/>
          <a:ext cx="0" cy="0"/>
          <a:chOff x="0" y="0"/>
          <a:chExt cx="0" cy="0"/>
        </a:xfrm>
      </p:grpSpPr>
      <p:sp>
        <p:nvSpPr>
          <p:cNvPr id="884" name="Google Shape;884;p58">
            <a:extLst>
              <a:ext uri="{FF2B5EF4-FFF2-40B4-BE49-F238E27FC236}">
                <a16:creationId xmlns:a16="http://schemas.microsoft.com/office/drawing/2014/main" id="{59BF5F71-9C08-DC97-D7D0-6D9BC1D2C6CE}"/>
              </a:ext>
            </a:extLst>
          </p:cNvPr>
          <p:cNvSpPr txBox="1">
            <a:spLocks noGrp="1"/>
          </p:cNvSpPr>
          <p:nvPr>
            <p:ph type="title"/>
          </p:nvPr>
        </p:nvSpPr>
        <p:spPr>
          <a:xfrm flipH="1">
            <a:off x="2960112" y="356630"/>
            <a:ext cx="2868900" cy="449700"/>
          </a:xfrm>
          <a:prstGeom prst="rect">
            <a:avLst/>
          </a:prstGeom>
        </p:spPr>
        <p:txBody>
          <a:bodyPr spcFirstLastPara="1" wrap="square" lIns="91425" tIns="91425" rIns="91425" bIns="91425" anchor="b" anchorCtr="0">
            <a:noAutofit/>
          </a:bodyPr>
          <a:lstStyle/>
          <a:p>
            <a:r>
              <a:rPr lang="en" sz="2400" dirty="0"/>
              <a:t>General Idea </a:t>
            </a:r>
          </a:p>
        </p:txBody>
      </p:sp>
      <p:sp>
        <p:nvSpPr>
          <p:cNvPr id="885" name="Google Shape;885;p58">
            <a:extLst>
              <a:ext uri="{FF2B5EF4-FFF2-40B4-BE49-F238E27FC236}">
                <a16:creationId xmlns:a16="http://schemas.microsoft.com/office/drawing/2014/main" id="{AA7BC533-053F-3F05-13F5-21B825A016C5}"/>
              </a:ext>
            </a:extLst>
          </p:cNvPr>
          <p:cNvSpPr txBox="1">
            <a:spLocks noGrp="1"/>
          </p:cNvSpPr>
          <p:nvPr>
            <p:ph type="subTitle" idx="1"/>
          </p:nvPr>
        </p:nvSpPr>
        <p:spPr>
          <a:xfrm flipH="1">
            <a:off x="0" y="975654"/>
            <a:ext cx="8789125" cy="2007827"/>
          </a:xfrm>
          <a:prstGeom prst="rect">
            <a:avLst/>
          </a:prstGeom>
        </p:spPr>
        <p:txBody>
          <a:bodyPr spcFirstLastPara="1" wrap="square" lIns="91425" tIns="91425" rIns="91425" bIns="91425" anchor="t" anchorCtr="0">
            <a:noAutofit/>
          </a:bodyPr>
          <a:lstStyle/>
          <a:p>
            <a:pPr algn="l">
              <a:lnSpc>
                <a:spcPts val="1500"/>
              </a:lnSpc>
              <a:spcAft>
                <a:spcPts val="1350"/>
              </a:spcAft>
              <a:buFont typeface="Arial" panose="020B0604020202020204" pitchFamily="34" charset="0"/>
              <a:buChar char="•"/>
            </a:pPr>
            <a:r>
              <a:rPr lang="en-US" b="0" i="0" dirty="0">
                <a:solidFill>
                  <a:schemeClr val="tx1"/>
                </a:solidFill>
                <a:effectLst/>
                <a:latin typeface="Google Sans Text"/>
              </a:rPr>
              <a:t>This project brings forward a smart system that uses AI to spot wildfires early. It looks at pictures to find smoke and fire, and quickly sends out alerts.</a:t>
            </a:r>
          </a:p>
          <a:p>
            <a:pPr algn="l">
              <a:lnSpc>
                <a:spcPts val="1500"/>
              </a:lnSpc>
              <a:spcAft>
                <a:spcPts val="1350"/>
              </a:spcAft>
              <a:buFont typeface="Arial" panose="020B0604020202020204" pitchFamily="34" charset="0"/>
              <a:buChar char="•"/>
            </a:pPr>
            <a:r>
              <a:rPr lang="en-US" b="0" i="0" dirty="0">
                <a:solidFill>
                  <a:schemeClr val="tx1"/>
                </a:solidFill>
                <a:effectLst/>
                <a:latin typeface="Google Sans Text"/>
              </a:rPr>
              <a:t>Right now, the system acts like it's getting images from drones by having people upload them. The way it's built, using Flask and a strong database, means it can grow and handle more in the future. It's designed to be easily scalable.</a:t>
            </a:r>
          </a:p>
          <a:p>
            <a:pPr algn="l">
              <a:lnSpc>
                <a:spcPts val="1500"/>
              </a:lnSpc>
              <a:spcAft>
                <a:spcPts val="1350"/>
              </a:spcAft>
              <a:buFont typeface="Arial" panose="020B0604020202020204" pitchFamily="34" charset="0"/>
              <a:buChar char="•"/>
            </a:pPr>
            <a:r>
              <a:rPr lang="en-US" b="0" i="0" dirty="0">
                <a:solidFill>
                  <a:schemeClr val="tx1"/>
                </a:solidFill>
                <a:effectLst/>
                <a:latin typeface="Google Sans Text"/>
              </a:rPr>
              <a:t>The goal is to hook this up to real drones to watch from the sky in real-time. Later on, they also want to use it to help protect wildlife and study the environment. These use cases will involve environmental data analysis.</a:t>
            </a:r>
          </a:p>
          <a:p>
            <a:pPr algn="l">
              <a:lnSpc>
                <a:spcPts val="1500"/>
              </a:lnSpc>
              <a:spcAft>
                <a:spcPts val="1350"/>
              </a:spcAft>
              <a:buFont typeface="Arial" panose="020B0604020202020204" pitchFamily="34" charset="0"/>
              <a:buChar char="•"/>
            </a:pPr>
            <a:r>
              <a:rPr lang="en-US" b="0" i="0" dirty="0">
                <a:solidFill>
                  <a:schemeClr val="tx1"/>
                </a:solidFill>
                <a:effectLst/>
                <a:latin typeface="Google Sans Text"/>
              </a:rPr>
              <a:t>By using AI, the aim is to get to wildfires faster and make them less damaging. Finding wildfires early is super important, and this platform can do that. It proactively mitigates fire risks.</a:t>
            </a:r>
          </a:p>
          <a:p>
            <a:pPr algn="l">
              <a:lnSpc>
                <a:spcPts val="1500"/>
              </a:lnSpc>
              <a:spcAft>
                <a:spcPts val="1350"/>
              </a:spcAft>
              <a:buFont typeface="Arial" panose="020B0604020202020204" pitchFamily="34" charset="0"/>
              <a:buChar char="•"/>
            </a:pPr>
            <a:r>
              <a:rPr lang="en-US" dirty="0">
                <a:solidFill>
                  <a:srgbClr val="FF0000"/>
                </a:solidFill>
                <a:latin typeface="Google Sans Text"/>
              </a:rPr>
              <a:t>Regrettably, the limited timeframe of the hackathon restricted our ability to engage in more sophisticated machine learning training and/or incorporating drone simulation APIs. The current models leave a lot to be desired. It is essential to explore more complex architectures, conduct extensive hyperparameter tuning, implement dataset preprocessing, and utilize </a:t>
            </a:r>
            <a:r>
              <a:rPr lang="en-US" dirty="0" err="1">
                <a:solidFill>
                  <a:srgbClr val="FF0000"/>
                </a:solidFill>
                <a:latin typeface="Google Sans Text"/>
              </a:rPr>
              <a:t>ensembling</a:t>
            </a:r>
            <a:r>
              <a:rPr lang="en-US" dirty="0">
                <a:solidFill>
                  <a:srgbClr val="FF0000"/>
                </a:solidFill>
                <a:latin typeface="Google Sans Text"/>
              </a:rPr>
              <a:t> and cross-validation techniques to enhance the model's generalization capabilities and achieve overall better results. Regardless, this outlines a strategic plan for the future development of this repo.</a:t>
            </a:r>
            <a:endParaRPr lang="en-US" b="0" i="0" dirty="0">
              <a:solidFill>
                <a:srgbClr val="FF0000"/>
              </a:solidFill>
              <a:effectLst/>
              <a:latin typeface="Google Sans Text"/>
            </a:endParaRPr>
          </a:p>
        </p:txBody>
      </p:sp>
      <p:cxnSp>
        <p:nvCxnSpPr>
          <p:cNvPr id="895" name="Google Shape;895;p58">
            <a:extLst>
              <a:ext uri="{FF2B5EF4-FFF2-40B4-BE49-F238E27FC236}">
                <a16:creationId xmlns:a16="http://schemas.microsoft.com/office/drawing/2014/main" id="{0D585381-2D99-5759-F8F8-B87DF129E2DC}"/>
              </a:ext>
            </a:extLst>
          </p:cNvPr>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80334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2"/>
        <p:cNvGrpSpPr/>
        <p:nvPr/>
      </p:nvGrpSpPr>
      <p:grpSpPr>
        <a:xfrm>
          <a:off x="0" y="0"/>
          <a:ext cx="0" cy="0"/>
          <a:chOff x="0" y="0"/>
          <a:chExt cx="0" cy="0"/>
        </a:xfrm>
      </p:grpSpPr>
      <p:sp>
        <p:nvSpPr>
          <p:cNvPr id="333" name="Google Shape;333;p33"/>
          <p:cNvSpPr txBox="1">
            <a:spLocks noGrp="1"/>
          </p:cNvSpPr>
          <p:nvPr>
            <p:ph type="title"/>
          </p:nvPr>
        </p:nvSpPr>
        <p:spPr>
          <a:xfrm>
            <a:off x="720000" y="62833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Rights</a:t>
            </a:r>
          </a:p>
        </p:txBody>
      </p:sp>
      <p:sp>
        <p:nvSpPr>
          <p:cNvPr id="334" name="Google Shape;334;p33"/>
          <p:cNvSpPr txBox="1">
            <a:spLocks noGrp="1"/>
          </p:cNvSpPr>
          <p:nvPr>
            <p:ph type="body" idx="4294967295"/>
          </p:nvPr>
        </p:nvSpPr>
        <p:spPr>
          <a:xfrm>
            <a:off x="223982" y="1451538"/>
            <a:ext cx="8706819" cy="3041303"/>
          </a:xfrm>
          <a:prstGeom prst="rect">
            <a:avLst/>
          </a:prstGeom>
        </p:spPr>
        <p:txBody>
          <a:bodyPr spcFirstLastPara="1" wrap="square" lIns="91425" tIns="91425" rIns="91425" bIns="91425" anchor="t" anchorCtr="0">
            <a:noAutofit/>
          </a:bodyPr>
          <a:lstStyle/>
          <a:p>
            <a:pPr>
              <a:lnSpc>
                <a:spcPct val="114999"/>
              </a:lnSpc>
              <a:buNone/>
            </a:pPr>
            <a:r>
              <a:rPr lang="en" dirty="0"/>
              <a:t>This Web App is licensed under the </a:t>
            </a:r>
            <a:r>
              <a:rPr lang="en" b="1" dirty="0"/>
              <a:t>Apache License 2.0</a:t>
            </a:r>
            <a:r>
              <a:rPr lang="en" dirty="0"/>
              <a:t>, a permissive open-source license that grants users the right to use, modify, and distribute the software, including for commercial purposes. The license ensures that:</a:t>
            </a:r>
            <a:endParaRPr lang="el-GR" dirty="0"/>
          </a:p>
          <a:p>
            <a:pPr marL="285750" indent="-285750">
              <a:lnSpc>
                <a:spcPct val="114999"/>
              </a:lnSpc>
            </a:pPr>
            <a:r>
              <a:rPr lang="en" dirty="0"/>
              <a:t>Contributors retain copyright and are granted a patent license, protecting them from future patent claims.</a:t>
            </a:r>
          </a:p>
          <a:p>
            <a:pPr marL="285750" indent="-285750">
              <a:lnSpc>
                <a:spcPct val="114999"/>
              </a:lnSpc>
            </a:pPr>
            <a:r>
              <a:rPr lang="en" dirty="0"/>
              <a:t>Redistribution of the software, including modifications, must include proper attribution and the full license.</a:t>
            </a:r>
          </a:p>
          <a:p>
            <a:pPr marL="285750" indent="-285750">
              <a:lnSpc>
                <a:spcPct val="114999"/>
              </a:lnSpc>
            </a:pPr>
            <a:r>
              <a:rPr lang="en" dirty="0"/>
              <a:t>The software is provided "as-is," with no warranties, and the authors are not liable for any issues arising from its use.</a:t>
            </a:r>
          </a:p>
          <a:p>
            <a:pPr indent="0">
              <a:lnSpc>
                <a:spcPct val="114999"/>
              </a:lnSpc>
              <a:buNone/>
            </a:pPr>
            <a:r>
              <a:rPr lang="en" dirty="0"/>
              <a:t>This license fosters broad usage and collaboration while ensuring legal protection for both users and contributors.</a:t>
            </a:r>
          </a:p>
          <a:p>
            <a:pPr marL="0" indent="0" algn="ctr">
              <a:lnSpc>
                <a:spcPct val="114999"/>
              </a:lnSpc>
              <a:buNone/>
            </a:pPr>
            <a:endParaRPr lang="e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58"/>
          <p:cNvSpPr txBox="1">
            <a:spLocks noGrp="1"/>
          </p:cNvSpPr>
          <p:nvPr>
            <p:ph type="title"/>
          </p:nvPr>
        </p:nvSpPr>
        <p:spPr>
          <a:xfrm flipH="1">
            <a:off x="713190" y="1834050"/>
            <a:ext cx="2868900" cy="449700"/>
          </a:xfrm>
          <a:prstGeom prst="rect">
            <a:avLst/>
          </a:prstGeom>
        </p:spPr>
        <p:txBody>
          <a:bodyPr spcFirstLastPara="1" wrap="square" lIns="91425" tIns="91425" rIns="91425" bIns="91425" anchor="b" anchorCtr="0">
            <a:noAutofit/>
          </a:bodyPr>
          <a:lstStyle/>
          <a:p>
            <a:r>
              <a:rPr lang="en" sz="2400" dirty="0"/>
              <a:t>App Screenshots</a:t>
            </a:r>
          </a:p>
        </p:txBody>
      </p:sp>
      <p:sp>
        <p:nvSpPr>
          <p:cNvPr id="885" name="Google Shape;885;p58"/>
          <p:cNvSpPr txBox="1">
            <a:spLocks noGrp="1"/>
          </p:cNvSpPr>
          <p:nvPr>
            <p:ph type="subTitle" idx="1"/>
          </p:nvPr>
        </p:nvSpPr>
        <p:spPr>
          <a:xfrm flipH="1">
            <a:off x="540662" y="2243799"/>
            <a:ext cx="2868900" cy="655897"/>
          </a:xfrm>
          <a:prstGeom prst="rect">
            <a:avLst/>
          </a:prstGeom>
        </p:spPr>
        <p:txBody>
          <a:bodyPr spcFirstLastPara="1" wrap="square" lIns="91425" tIns="91425" rIns="91425" bIns="91425" anchor="t" anchorCtr="0">
            <a:noAutofit/>
          </a:bodyPr>
          <a:lstStyle/>
          <a:p>
            <a:pPr marL="0" indent="0" algn="ctr">
              <a:lnSpc>
                <a:spcPct val="114999"/>
              </a:lnSpc>
            </a:pPr>
            <a:r>
              <a:rPr lang="en" dirty="0"/>
              <a:t>Below are the screenshots of the application in use.</a:t>
            </a:r>
            <a:endParaRPr lang="el-GR" dirty="0"/>
          </a:p>
        </p:txBody>
      </p:sp>
      <p:grpSp>
        <p:nvGrpSpPr>
          <p:cNvPr id="886" name="Google Shape;886;p58"/>
          <p:cNvGrpSpPr/>
          <p:nvPr/>
        </p:nvGrpSpPr>
        <p:grpSpPr>
          <a:xfrm flipH="1">
            <a:off x="4567712" y="1431432"/>
            <a:ext cx="3098711" cy="2388465"/>
            <a:chOff x="743742" y="630984"/>
            <a:chExt cx="6231070" cy="4802866"/>
          </a:xfrm>
        </p:grpSpPr>
        <p:sp>
          <p:nvSpPr>
            <p:cNvPr id="887" name="Google Shape;887;p58"/>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8"/>
            <p:cNvSpPr/>
            <p:nvPr/>
          </p:nvSpPr>
          <p:spPr>
            <a:xfrm>
              <a:off x="743742" y="630984"/>
              <a:ext cx="6231070" cy="3855168"/>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8"/>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Εικόνα 2">
            <a:extLst>
              <a:ext uri="{FF2B5EF4-FFF2-40B4-BE49-F238E27FC236}">
                <a16:creationId xmlns:a16="http://schemas.microsoft.com/office/drawing/2014/main" id="{5A3F891F-6BFD-427D-86F1-29E29352CE7C}"/>
              </a:ext>
            </a:extLst>
          </p:cNvPr>
          <p:cNvPicPr>
            <a:picLocks noChangeAspect="1"/>
          </p:cNvPicPr>
          <p:nvPr/>
        </p:nvPicPr>
        <p:blipFill>
          <a:blip r:embed="rId3"/>
          <a:srcRect l="7932" r="7932"/>
          <a:stretch/>
        </p:blipFill>
        <p:spPr>
          <a:xfrm>
            <a:off x="4503014" y="1431432"/>
            <a:ext cx="3299636" cy="1926759"/>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grpSp>
        <p:nvGrpSpPr>
          <p:cNvPr id="891" name="Google Shape;891;p58"/>
          <p:cNvGrpSpPr/>
          <p:nvPr/>
        </p:nvGrpSpPr>
        <p:grpSpPr>
          <a:xfrm flipH="1">
            <a:off x="4014968" y="2074241"/>
            <a:ext cx="852529" cy="1730485"/>
            <a:chOff x="5186401" y="494525"/>
            <a:chExt cx="1834973" cy="3724678"/>
          </a:xfrm>
        </p:grpSpPr>
        <p:sp>
          <p:nvSpPr>
            <p:cNvPr id="892" name="Google Shape;892;p58"/>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8"/>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95" name="Google Shape;895;p58"/>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pic>
        <p:nvPicPr>
          <p:cNvPr id="10" name="Εικόνα 9" descr="Εικόνα που περιέχει κείμενο, δέντρο, στιγμιότυπο οθόνης, εξωτερικός χώρος/ύπαιθρος&#10;&#10;Το περιεχόμενο που δημιουργείται από τεχνητή νοημοσύνη μπορεί να μην είναι σωστό.">
            <a:extLst>
              <a:ext uri="{FF2B5EF4-FFF2-40B4-BE49-F238E27FC236}">
                <a16:creationId xmlns:a16="http://schemas.microsoft.com/office/drawing/2014/main" id="{C258117E-5AA6-1D0D-53B5-B5BD0A34F1A4}"/>
              </a:ext>
            </a:extLst>
          </p:cNvPr>
          <p:cNvPicPr>
            <a:picLocks noChangeAspect="1"/>
          </p:cNvPicPr>
          <p:nvPr/>
        </p:nvPicPr>
        <p:blipFill>
          <a:blip r:embed="rId4"/>
          <a:srcRect l="40849" r="40520" b="30420"/>
          <a:stretch/>
        </p:blipFill>
        <p:spPr>
          <a:xfrm>
            <a:off x="4014968" y="2063458"/>
            <a:ext cx="851774" cy="15471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cxnSp>
        <p:nvCxnSpPr>
          <p:cNvPr id="435" name="Google Shape;435;p39"/>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B3BA902A-0A66-D899-D313-1EB5F2B82536}"/>
              </a:ext>
            </a:extLst>
          </p:cNvPr>
          <p:cNvSpPr txBox="1"/>
          <p:nvPr/>
        </p:nvSpPr>
        <p:spPr>
          <a:xfrm>
            <a:off x="1574321" y="679330"/>
            <a:ext cx="525132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l-GR" dirty="0">
                <a:latin typeface="Aptos"/>
              </a:rPr>
              <a:t>The </a:t>
            </a:r>
            <a:r>
              <a:rPr lang="el-GR" dirty="0" err="1">
                <a:latin typeface="Aptos"/>
              </a:rPr>
              <a:t>user</a:t>
            </a:r>
            <a:r>
              <a:rPr lang="el-GR" dirty="0">
                <a:latin typeface="Aptos"/>
              </a:rPr>
              <a:t> </a:t>
            </a:r>
            <a:r>
              <a:rPr lang="el-GR" dirty="0" err="1">
                <a:latin typeface="Aptos"/>
              </a:rPr>
              <a:t>interface</a:t>
            </a:r>
            <a:r>
              <a:rPr lang="el-GR" dirty="0">
                <a:latin typeface="Aptos"/>
              </a:rPr>
              <a:t> </a:t>
            </a:r>
            <a:r>
              <a:rPr lang="el-GR" dirty="0" err="1">
                <a:latin typeface="Aptos"/>
              </a:rPr>
              <a:t>allows</a:t>
            </a:r>
            <a:r>
              <a:rPr lang="el-GR" dirty="0">
                <a:latin typeface="Aptos"/>
              </a:rPr>
              <a:t> </a:t>
            </a:r>
            <a:r>
              <a:rPr lang="el-GR" dirty="0" err="1">
                <a:latin typeface="Aptos"/>
              </a:rPr>
              <a:t>users</a:t>
            </a:r>
            <a:r>
              <a:rPr lang="el-GR" dirty="0">
                <a:latin typeface="Aptos"/>
              </a:rPr>
              <a:t> </a:t>
            </a:r>
            <a:r>
              <a:rPr lang="el-GR" dirty="0" err="1">
                <a:latin typeface="Aptos"/>
              </a:rPr>
              <a:t>to</a:t>
            </a:r>
            <a:r>
              <a:rPr lang="el-GR" dirty="0">
                <a:latin typeface="Aptos"/>
              </a:rPr>
              <a:t> </a:t>
            </a:r>
            <a:r>
              <a:rPr lang="el-GR" dirty="0" err="1">
                <a:latin typeface="Aptos"/>
              </a:rPr>
              <a:t>upload</a:t>
            </a:r>
            <a:r>
              <a:rPr lang="el-GR" dirty="0">
                <a:latin typeface="Aptos"/>
              </a:rPr>
              <a:t> </a:t>
            </a:r>
            <a:r>
              <a:rPr lang="el-GR" dirty="0" err="1">
                <a:latin typeface="Aptos"/>
              </a:rPr>
              <a:t>an</a:t>
            </a:r>
            <a:r>
              <a:rPr lang="el-GR" dirty="0">
                <a:latin typeface="Aptos"/>
              </a:rPr>
              <a:t> </a:t>
            </a:r>
            <a:r>
              <a:rPr lang="el-GR" dirty="0" err="1">
                <a:latin typeface="Aptos"/>
              </a:rPr>
              <a:t>image</a:t>
            </a:r>
            <a:r>
              <a:rPr lang="el-GR" dirty="0">
                <a:latin typeface="Aptos"/>
              </a:rPr>
              <a:t> for </a:t>
            </a:r>
            <a:r>
              <a:rPr lang="el-GR" dirty="0" err="1">
                <a:latin typeface="Aptos"/>
              </a:rPr>
              <a:t>analysis</a:t>
            </a:r>
            <a:r>
              <a:rPr lang="el-GR" dirty="0">
                <a:latin typeface="Aptos"/>
              </a:rPr>
              <a:t> </a:t>
            </a:r>
            <a:r>
              <a:rPr lang="el-GR" dirty="0" err="1">
                <a:latin typeface="Aptos"/>
              </a:rPr>
              <a:t>either</a:t>
            </a:r>
            <a:r>
              <a:rPr lang="el-GR" dirty="0">
                <a:latin typeface="Aptos"/>
              </a:rPr>
              <a:t> for </a:t>
            </a:r>
            <a:r>
              <a:rPr lang="el-GR" dirty="0" err="1">
                <a:latin typeface="Aptos"/>
              </a:rPr>
              <a:t>Fire</a:t>
            </a:r>
            <a:r>
              <a:rPr lang="el-GR" dirty="0">
                <a:latin typeface="Aptos"/>
              </a:rPr>
              <a:t> </a:t>
            </a:r>
            <a:r>
              <a:rPr lang="el-GR" dirty="0" err="1">
                <a:latin typeface="Aptos"/>
              </a:rPr>
              <a:t>Classification</a:t>
            </a:r>
            <a:r>
              <a:rPr lang="el-GR" dirty="0">
                <a:latin typeface="Aptos"/>
              </a:rPr>
              <a:t> </a:t>
            </a:r>
            <a:r>
              <a:rPr lang="el-GR" dirty="0" err="1">
                <a:latin typeface="Aptos"/>
              </a:rPr>
              <a:t>or</a:t>
            </a:r>
            <a:r>
              <a:rPr lang="el-GR" dirty="0">
                <a:latin typeface="Aptos"/>
              </a:rPr>
              <a:t> </a:t>
            </a:r>
            <a:r>
              <a:rPr lang="el-GR" dirty="0" err="1">
                <a:latin typeface="Aptos"/>
              </a:rPr>
              <a:t>Smoke</a:t>
            </a:r>
            <a:r>
              <a:rPr lang="el-GR" dirty="0">
                <a:latin typeface="Aptos"/>
              </a:rPr>
              <a:t> </a:t>
            </a:r>
            <a:r>
              <a:rPr lang="el-GR" dirty="0" err="1">
                <a:latin typeface="Aptos"/>
              </a:rPr>
              <a:t>Detection</a:t>
            </a:r>
            <a:r>
              <a:rPr lang="el-GR" dirty="0">
                <a:latin typeface="Aptos"/>
              </a:rPr>
              <a:t>.</a:t>
            </a:r>
            <a:endParaRPr lang="el-GR" dirty="0"/>
          </a:p>
        </p:txBody>
      </p:sp>
      <p:pic>
        <p:nvPicPr>
          <p:cNvPr id="9" name="Εικόνα 8">
            <a:extLst>
              <a:ext uri="{FF2B5EF4-FFF2-40B4-BE49-F238E27FC236}">
                <a16:creationId xmlns:a16="http://schemas.microsoft.com/office/drawing/2014/main" id="{FFBC725C-2DEF-06F7-B00B-6099109A895F}"/>
              </a:ext>
            </a:extLst>
          </p:cNvPr>
          <p:cNvPicPr>
            <a:picLocks noChangeAspect="1"/>
          </p:cNvPicPr>
          <p:nvPr/>
        </p:nvPicPr>
        <p:blipFill>
          <a:blip r:embed="rId3"/>
          <a:srcRect/>
          <a:stretch/>
        </p:blipFill>
        <p:spPr>
          <a:xfrm>
            <a:off x="1390278" y="1371601"/>
            <a:ext cx="6158565" cy="302571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D8A67981-B5D4-913C-A75E-A30D1E421E52}"/>
              </a:ext>
            </a:extLst>
          </p:cNvPr>
          <p:cNvSpPr txBox="1"/>
          <p:nvPr/>
        </p:nvSpPr>
        <p:spPr>
          <a:xfrm>
            <a:off x="-1194471" y="1198899"/>
            <a:ext cx="582283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Fire classification in </a:t>
            </a:r>
          </a:p>
          <a:p>
            <a:pPr algn="ctr"/>
            <a:r>
              <a:rPr lang="en-US" dirty="0"/>
              <a:t>a fire scenario</a:t>
            </a:r>
            <a:endParaRPr lang="el-GR" dirty="0"/>
          </a:p>
        </p:txBody>
      </p:sp>
      <p:pic>
        <p:nvPicPr>
          <p:cNvPr id="13" name="Εικόνα 12">
            <a:extLst>
              <a:ext uri="{FF2B5EF4-FFF2-40B4-BE49-F238E27FC236}">
                <a16:creationId xmlns:a16="http://schemas.microsoft.com/office/drawing/2014/main" id="{AEA1113B-176D-D93E-634B-8432CCC83F5D}"/>
              </a:ext>
            </a:extLst>
          </p:cNvPr>
          <p:cNvPicPr>
            <a:picLocks noChangeAspect="1"/>
          </p:cNvPicPr>
          <p:nvPr/>
        </p:nvPicPr>
        <p:blipFill>
          <a:blip r:embed="rId2"/>
          <a:srcRect/>
          <a:stretch/>
        </p:blipFill>
        <p:spPr>
          <a:xfrm>
            <a:off x="62123" y="1735357"/>
            <a:ext cx="3309642" cy="2209244"/>
          </a:xfrm>
          <a:prstGeom prst="rect">
            <a:avLst/>
          </a:prstGeom>
        </p:spPr>
      </p:pic>
      <p:pic>
        <p:nvPicPr>
          <p:cNvPr id="15" name="Εικόνα 14">
            <a:extLst>
              <a:ext uri="{FF2B5EF4-FFF2-40B4-BE49-F238E27FC236}">
                <a16:creationId xmlns:a16="http://schemas.microsoft.com/office/drawing/2014/main" id="{FBD6134D-7423-793B-62CB-62A73F4406A2}"/>
              </a:ext>
            </a:extLst>
          </p:cNvPr>
          <p:cNvPicPr>
            <a:picLocks noChangeAspect="1"/>
          </p:cNvPicPr>
          <p:nvPr/>
        </p:nvPicPr>
        <p:blipFill>
          <a:blip r:embed="rId3"/>
          <a:srcRect/>
          <a:stretch/>
        </p:blipFill>
        <p:spPr>
          <a:xfrm>
            <a:off x="4545100" y="1735357"/>
            <a:ext cx="3216744" cy="2206994"/>
          </a:xfrm>
          <a:prstGeom prst="rect">
            <a:avLst/>
          </a:prstGeom>
        </p:spPr>
      </p:pic>
      <p:sp>
        <p:nvSpPr>
          <p:cNvPr id="3" name="TextBox 2">
            <a:extLst>
              <a:ext uri="{FF2B5EF4-FFF2-40B4-BE49-F238E27FC236}">
                <a16:creationId xmlns:a16="http://schemas.microsoft.com/office/drawing/2014/main" id="{354E2325-1B64-60BD-211B-E7A859E2AABD}"/>
              </a:ext>
            </a:extLst>
          </p:cNvPr>
          <p:cNvSpPr txBox="1"/>
          <p:nvPr/>
        </p:nvSpPr>
        <p:spPr>
          <a:xfrm>
            <a:off x="3568791" y="1185661"/>
            <a:ext cx="5169362" cy="523220"/>
          </a:xfrm>
          <a:prstGeom prst="rect">
            <a:avLst/>
          </a:prstGeom>
          <a:noFill/>
        </p:spPr>
        <p:txBody>
          <a:bodyPr wrap="square">
            <a:spAutoFit/>
          </a:bodyPr>
          <a:lstStyle/>
          <a:p>
            <a:pPr algn="ctr"/>
            <a:r>
              <a:rPr lang="en-US" dirty="0"/>
              <a:t>No- fire classification in </a:t>
            </a:r>
          </a:p>
          <a:p>
            <a:pPr algn="ctr"/>
            <a:r>
              <a:rPr lang="en-US" dirty="0"/>
              <a:t>a fire scenario</a:t>
            </a:r>
            <a:endParaRPr lang="el-GR" dirty="0"/>
          </a:p>
        </p:txBody>
      </p:sp>
    </p:spTree>
    <p:extLst>
      <p:ext uri="{BB962C8B-B14F-4D97-AF65-F5344CB8AC3E}">
        <p14:creationId xmlns:p14="http://schemas.microsoft.com/office/powerpoint/2010/main" val="3684707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cxnSp>
        <p:nvCxnSpPr>
          <p:cNvPr id="455" name="Google Shape;455;p41"/>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pic>
        <p:nvPicPr>
          <p:cNvPr id="3" name="Εικόνα 2">
            <a:extLst>
              <a:ext uri="{FF2B5EF4-FFF2-40B4-BE49-F238E27FC236}">
                <a16:creationId xmlns:a16="http://schemas.microsoft.com/office/drawing/2014/main" id="{12E79EB2-B523-A34B-9E53-B63B6D5BE41F}"/>
              </a:ext>
            </a:extLst>
          </p:cNvPr>
          <p:cNvPicPr>
            <a:picLocks noChangeAspect="1"/>
          </p:cNvPicPr>
          <p:nvPr/>
        </p:nvPicPr>
        <p:blipFill>
          <a:blip r:embed="rId3"/>
          <a:srcRect/>
          <a:stretch/>
        </p:blipFill>
        <p:spPr>
          <a:xfrm>
            <a:off x="292627" y="2132138"/>
            <a:ext cx="3885101" cy="1859179"/>
          </a:xfrm>
          <a:prstGeom prst="rect">
            <a:avLst/>
          </a:prstGeom>
        </p:spPr>
      </p:pic>
      <p:sp>
        <p:nvSpPr>
          <p:cNvPr id="8" name="TextBox 7">
            <a:extLst>
              <a:ext uri="{FF2B5EF4-FFF2-40B4-BE49-F238E27FC236}">
                <a16:creationId xmlns:a16="http://schemas.microsoft.com/office/drawing/2014/main" id="{C30B6D8E-A09E-90F2-A9ED-EE6ABD356A6F}"/>
              </a:ext>
            </a:extLst>
          </p:cNvPr>
          <p:cNvSpPr txBox="1"/>
          <p:nvPr/>
        </p:nvSpPr>
        <p:spPr>
          <a:xfrm>
            <a:off x="1172784" y="1404079"/>
            <a:ext cx="193083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Aptos"/>
              </a:rPr>
              <a:t>Image Detection in a </a:t>
            </a:r>
          </a:p>
          <a:p>
            <a:r>
              <a:rPr lang="en-US" dirty="0">
                <a:latin typeface="Aptos"/>
              </a:rPr>
              <a:t>no-smoke scenario</a:t>
            </a:r>
          </a:p>
        </p:txBody>
      </p:sp>
      <p:sp>
        <p:nvSpPr>
          <p:cNvPr id="10" name="TextBox 9">
            <a:extLst>
              <a:ext uri="{FF2B5EF4-FFF2-40B4-BE49-F238E27FC236}">
                <a16:creationId xmlns:a16="http://schemas.microsoft.com/office/drawing/2014/main" id="{799BAE2E-6155-74CB-3BF8-859EE2BDD5B9}"/>
              </a:ext>
            </a:extLst>
          </p:cNvPr>
          <p:cNvSpPr txBox="1"/>
          <p:nvPr/>
        </p:nvSpPr>
        <p:spPr>
          <a:xfrm>
            <a:off x="5896879" y="1404079"/>
            <a:ext cx="297179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Aptos"/>
              </a:rPr>
              <a:t>Image Detection in a </a:t>
            </a:r>
          </a:p>
          <a:p>
            <a:r>
              <a:rPr lang="en-US" dirty="0">
                <a:latin typeface="Aptos"/>
              </a:rPr>
              <a:t>smoke scenario</a:t>
            </a:r>
          </a:p>
        </p:txBody>
      </p:sp>
      <p:pic>
        <p:nvPicPr>
          <p:cNvPr id="11" name="Εικόνα 10">
            <a:extLst>
              <a:ext uri="{FF2B5EF4-FFF2-40B4-BE49-F238E27FC236}">
                <a16:creationId xmlns:a16="http://schemas.microsoft.com/office/drawing/2014/main" id="{3CB7051A-BDED-AA4E-CF52-2652F5825C96}"/>
              </a:ext>
            </a:extLst>
          </p:cNvPr>
          <p:cNvPicPr>
            <a:picLocks noChangeAspect="1"/>
          </p:cNvPicPr>
          <p:nvPr/>
        </p:nvPicPr>
        <p:blipFill>
          <a:blip r:embed="rId4"/>
          <a:srcRect/>
          <a:stretch/>
        </p:blipFill>
        <p:spPr>
          <a:xfrm>
            <a:off x="5112945" y="2132138"/>
            <a:ext cx="3802454" cy="185917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000"/>
                            </p:stCondLst>
                            <p:childTnLst>
                              <p:par>
                                <p:cTn id="17" presetID="2" presetClass="entr" presetSubtype="4"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pic>
        <p:nvPicPr>
          <p:cNvPr id="465" name="Google Shape;465;p42"/>
          <p:cNvPicPr preferRelativeResize="0">
            <a:picLocks noGrp="1"/>
          </p:cNvPicPr>
          <p:nvPr>
            <p:ph type="pic" idx="2"/>
          </p:nvPr>
        </p:nvPicPr>
        <p:blipFill rotWithShape="1">
          <a:blip r:embed="rId3">
            <a:alphaModFix/>
          </a:blip>
          <a:srcRect l="199" r="199"/>
          <a:stretch/>
        </p:blipFill>
        <p:spPr>
          <a:xfrm flipH="1">
            <a:off x="1" y="0"/>
            <a:ext cx="3434099" cy="5172001"/>
          </a:xfrm>
          <a:prstGeom prst="rect">
            <a:avLst/>
          </a:prstGeom>
        </p:spPr>
      </p:pic>
      <p:grpSp>
        <p:nvGrpSpPr>
          <p:cNvPr id="466" name="Google Shape;466;p42"/>
          <p:cNvGrpSpPr/>
          <p:nvPr/>
        </p:nvGrpSpPr>
        <p:grpSpPr>
          <a:xfrm>
            <a:off x="1556739" y="-51525"/>
            <a:ext cx="5928976" cy="5195363"/>
            <a:chOff x="992699" y="1"/>
            <a:chExt cx="5928976" cy="5143924"/>
          </a:xfrm>
        </p:grpSpPr>
        <p:pic>
          <p:nvPicPr>
            <p:cNvPr id="467" name="Google Shape;467;p42"/>
            <p:cNvPicPr preferRelativeResize="0"/>
            <p:nvPr/>
          </p:nvPicPr>
          <p:blipFill>
            <a:blip r:embed="rId4">
              <a:alphaModFix/>
            </a:blip>
            <a:stretch>
              <a:fillRect/>
            </a:stretch>
          </p:blipFill>
          <p:spPr>
            <a:xfrm rot="5400000">
              <a:off x="1385225" y="-392525"/>
              <a:ext cx="5143924" cy="5928976"/>
            </a:xfrm>
            <a:prstGeom prst="rect">
              <a:avLst/>
            </a:prstGeom>
            <a:noFill/>
            <a:ln>
              <a:noFill/>
            </a:ln>
          </p:spPr>
        </p:pic>
        <p:pic>
          <p:nvPicPr>
            <p:cNvPr id="468" name="Google Shape;468;p42"/>
            <p:cNvPicPr preferRelativeResize="0"/>
            <p:nvPr/>
          </p:nvPicPr>
          <p:blipFill>
            <a:blip r:embed="rId4">
              <a:alphaModFix/>
            </a:blip>
            <a:stretch>
              <a:fillRect/>
            </a:stretch>
          </p:blipFill>
          <p:spPr>
            <a:xfrm rot="5400000">
              <a:off x="1385225" y="-392525"/>
              <a:ext cx="5143924" cy="5928976"/>
            </a:xfrm>
            <a:prstGeom prst="rect">
              <a:avLst/>
            </a:prstGeom>
            <a:noFill/>
            <a:ln>
              <a:noFill/>
            </a:ln>
          </p:spPr>
        </p:pic>
        <p:pic>
          <p:nvPicPr>
            <p:cNvPr id="469" name="Google Shape;469;p42"/>
            <p:cNvPicPr preferRelativeResize="0"/>
            <p:nvPr/>
          </p:nvPicPr>
          <p:blipFill>
            <a:blip r:embed="rId4">
              <a:alphaModFix/>
            </a:blip>
            <a:stretch>
              <a:fillRect/>
            </a:stretch>
          </p:blipFill>
          <p:spPr>
            <a:xfrm rot="5400000">
              <a:off x="1385225" y="-392525"/>
              <a:ext cx="5143924" cy="5928976"/>
            </a:xfrm>
            <a:prstGeom prst="rect">
              <a:avLst/>
            </a:prstGeom>
            <a:noFill/>
            <a:ln>
              <a:noFill/>
            </a:ln>
          </p:spPr>
        </p:pic>
        <p:pic>
          <p:nvPicPr>
            <p:cNvPr id="470" name="Google Shape;470;p42"/>
            <p:cNvPicPr preferRelativeResize="0"/>
            <p:nvPr/>
          </p:nvPicPr>
          <p:blipFill>
            <a:blip r:embed="rId4">
              <a:alphaModFix/>
            </a:blip>
            <a:stretch>
              <a:fillRect/>
            </a:stretch>
          </p:blipFill>
          <p:spPr>
            <a:xfrm rot="5400000">
              <a:off x="1385225" y="-392525"/>
              <a:ext cx="5143924" cy="5928976"/>
            </a:xfrm>
            <a:prstGeom prst="rect">
              <a:avLst/>
            </a:prstGeom>
            <a:noFill/>
            <a:ln>
              <a:noFill/>
            </a:ln>
          </p:spPr>
        </p:pic>
      </p:grpSp>
      <p:sp>
        <p:nvSpPr>
          <p:cNvPr id="471" name="Google Shape;471;p42"/>
          <p:cNvSpPr txBox="1">
            <a:spLocks noGrp="1"/>
          </p:cNvSpPr>
          <p:nvPr>
            <p:ph type="title"/>
          </p:nvPr>
        </p:nvSpPr>
        <p:spPr>
          <a:xfrm>
            <a:off x="4721204" y="1999390"/>
            <a:ext cx="2966944" cy="1184004"/>
          </a:xfrm>
          <a:prstGeom prst="rect">
            <a:avLst/>
          </a:prstGeom>
        </p:spPr>
        <p:txBody>
          <a:bodyPr spcFirstLastPara="1" wrap="square" lIns="91425" tIns="91425" rIns="91425" bIns="91425" anchor="ctr" anchorCtr="0">
            <a:noAutofit/>
          </a:bodyPr>
          <a:lstStyle/>
          <a:p>
            <a:r>
              <a:rPr lang="en" sz="4400" dirty="0"/>
              <a:t>Thank you</a:t>
            </a:r>
          </a:p>
        </p:txBody>
      </p:sp>
      <p:cxnSp>
        <p:nvCxnSpPr>
          <p:cNvPr id="472" name="Google Shape;472;p42"/>
          <p:cNvCxnSpPr/>
          <p:nvPr/>
        </p:nvCxnSpPr>
        <p:spPr>
          <a:xfrm rot="10800000">
            <a:off x="-44475" y="267119"/>
            <a:ext cx="7552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71"/>
                                        </p:tgtEl>
                                        <p:attrNameLst>
                                          <p:attrName>style.visibility</p:attrName>
                                        </p:attrNameLst>
                                      </p:cBhvr>
                                      <p:to>
                                        <p:strVal val="visible"/>
                                      </p:to>
                                    </p:set>
                                    <p:animEffect transition="in" filter="fade">
                                      <p:cBhvr>
                                        <p:cTn id="7" dur="500"/>
                                        <p:tgtEl>
                                          <p:spTgt spid="4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 grpId="0"/>
    </p:bldLst>
  </p:timing>
</p:sld>
</file>

<file path=ppt/theme/theme1.xml><?xml version="1.0" encoding="utf-8"?>
<a:theme xmlns:a="http://schemas.openxmlformats.org/drawingml/2006/main" name="Fire, Drought and Deforestation Relationships Thesis Defense by Slidesgo">
  <a:themeElements>
    <a:clrScheme name="Simple Light">
      <a:dk1>
        <a:srgbClr val="2F3536"/>
      </a:dk1>
      <a:lt1>
        <a:srgbClr val="F5F5F5"/>
      </a:lt1>
      <a:dk2>
        <a:srgbClr val="838383"/>
      </a:dk2>
      <a:lt2>
        <a:srgbClr val="FFFFFF"/>
      </a:lt2>
      <a:accent1>
        <a:srgbClr val="FFFFFF"/>
      </a:accent1>
      <a:accent2>
        <a:srgbClr val="FFFFFF"/>
      </a:accent2>
      <a:accent3>
        <a:srgbClr val="FFFFFF"/>
      </a:accent3>
      <a:accent4>
        <a:srgbClr val="FFFFFF"/>
      </a:accent4>
      <a:accent5>
        <a:srgbClr val="FFFFFF"/>
      </a:accent5>
      <a:accent6>
        <a:srgbClr val="FFFFFF"/>
      </a:accent6>
      <a:hlink>
        <a:srgbClr val="2F3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TotalTime>
  <Words>435</Words>
  <Application>Microsoft Office PowerPoint</Application>
  <PresentationFormat>On-screen Show (16:9)</PresentationFormat>
  <Paragraphs>26</Paragraphs>
  <Slides>8</Slides>
  <Notes>7</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8</vt:i4>
      </vt:variant>
    </vt:vector>
  </HeadingPairs>
  <TitlesOfParts>
    <vt:vector size="22" baseType="lpstr">
      <vt:lpstr>Arial</vt:lpstr>
      <vt:lpstr>DM Sans</vt:lpstr>
      <vt:lpstr>Aptos</vt:lpstr>
      <vt:lpstr>Figtree SemiBold</vt:lpstr>
      <vt:lpstr>Proxima Nova</vt:lpstr>
      <vt:lpstr>Assistant Light</vt:lpstr>
      <vt:lpstr>Google Sans Text</vt:lpstr>
      <vt:lpstr>Noto Sans Light</vt:lpstr>
      <vt:lpstr>Assistant</vt:lpstr>
      <vt:lpstr>Nunito Light</vt:lpstr>
      <vt:lpstr>Proxima Nova Semibold</vt:lpstr>
      <vt:lpstr>Figtree</vt:lpstr>
      <vt:lpstr>Fire, Drought and Deforestation Relationships Thesis Defense by Slidesgo</vt:lpstr>
      <vt:lpstr>Slidesgo Final Pages</vt:lpstr>
      <vt:lpstr>Web App Wildfire Detection</vt:lpstr>
      <vt:lpstr>General Idea </vt:lpstr>
      <vt:lpstr>Rights</vt:lpstr>
      <vt:lpstr>App Screenshots</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Vasilis Tsavalias</cp:lastModifiedBy>
  <cp:revision>367</cp:revision>
  <dcterms:modified xsi:type="dcterms:W3CDTF">2025-02-19T01:49:01Z</dcterms:modified>
</cp:coreProperties>
</file>